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Lst>
  <p:sldSz cy="30276000" cx="42804000"/>
  <p:notesSz cx="9144000" cy="6858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962400" cy="342900"/>
          </a:xfrm>
          <a:prstGeom prst="rect">
            <a:avLst/>
          </a:prstGeom>
          <a:noFill/>
          <a:ln>
            <a:noFill/>
          </a:ln>
        </p:spPr>
        <p:txBody>
          <a:bodyPr anchorCtr="0" anchor="t" bIns="91425" lIns="91425" spcFirstLastPara="1" rIns="91425" wrap="square" tIns="91425">
            <a:noAutofit/>
          </a:bodyPr>
          <a:lstStyle>
            <a:lvl1pPr indent="0" lvl="0" mar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5410" lvl="1" marL="1567510"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2pPr>
            <a:lvl3pPr indent="-10820" lvl="2" marL="3135020"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3pPr>
            <a:lvl4pPr indent="-3531" lvl="3" marL="470253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4pPr>
            <a:lvl5pPr indent="-8940" lvl="4" marL="627004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5pPr>
            <a:lvl6pPr indent="-1651" lvl="5" marL="783755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6pPr>
            <a:lvl7pPr indent="-7060" lvl="6" marL="940506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7pPr>
            <a:lvl8pPr indent="-12471" lvl="7" marL="1097257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8pPr>
            <a:lvl9pPr indent="-5181" lvl="8" marL="12540082"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5180013" y="0"/>
            <a:ext cx="3962400" cy="342900"/>
          </a:xfrm>
          <a:prstGeom prst="rect">
            <a:avLst/>
          </a:prstGeom>
          <a:noFill/>
          <a:ln>
            <a:noFill/>
          </a:ln>
        </p:spPr>
        <p:txBody>
          <a:bodyPr anchorCtr="0" anchor="t" bIns="91425" lIns="91425" spcFirstLastPara="1" rIns="91425" wrap="square" tIns="91425">
            <a:noAutofit/>
          </a:bodyPr>
          <a:lstStyle>
            <a:lvl1pPr indent="0" lvl="0" mar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5410" lvl="1" marL="1567510"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2pPr>
            <a:lvl3pPr indent="-10820" lvl="2" marL="3135020"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3pPr>
            <a:lvl4pPr indent="-3531" lvl="3" marL="470253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4pPr>
            <a:lvl5pPr indent="-8940" lvl="4" marL="627004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5pPr>
            <a:lvl6pPr indent="-1651" lvl="5" marL="783755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6pPr>
            <a:lvl7pPr indent="-7060" lvl="6" marL="940506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7pPr>
            <a:lvl8pPr indent="-12471" lvl="7" marL="1097257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8pPr>
            <a:lvl9pPr indent="-5181" lvl="8" marL="12540082"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2754039" y="514350"/>
            <a:ext cx="3636000" cy="2571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513513"/>
            <a:ext cx="3962400" cy="342900"/>
          </a:xfrm>
          <a:prstGeom prst="rect">
            <a:avLst/>
          </a:prstGeom>
          <a:noFill/>
          <a:ln>
            <a:noFill/>
          </a:ln>
        </p:spPr>
        <p:txBody>
          <a:bodyPr anchorCtr="0" anchor="b" bIns="91425" lIns="91425" spcFirstLastPara="1" rIns="91425" wrap="square" tIns="91425">
            <a:noAutofit/>
          </a:bodyPr>
          <a:lstStyle>
            <a:lvl1pPr indent="0" lvl="0" mar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5410" lvl="1" marL="1567510"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2pPr>
            <a:lvl3pPr indent="-10820" lvl="2" marL="3135020"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3pPr>
            <a:lvl4pPr indent="-3531" lvl="3" marL="470253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4pPr>
            <a:lvl5pPr indent="-8940" lvl="4" marL="627004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5pPr>
            <a:lvl6pPr indent="-1651" lvl="5" marL="783755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6pPr>
            <a:lvl7pPr indent="-7060" lvl="6" marL="940506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7pPr>
            <a:lvl8pPr indent="-12471" lvl="7" marL="10972571"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8pPr>
            <a:lvl9pPr indent="-5181" lvl="8" marL="12540082" marR="0" rtl="0" algn="l">
              <a:spcBef>
                <a:spcPts val="0"/>
              </a:spcBef>
              <a:spcAft>
                <a:spcPts val="0"/>
              </a:spcAft>
              <a:buSzPts val="1400"/>
              <a:buNone/>
              <a:defRPr b="0" i="0" sz="62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5180013" y="6513513"/>
            <a:ext cx="3962400" cy="3429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cs-CZ"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4:notes"/>
          <p:cNvSpPr/>
          <p:nvPr>
            <p:ph idx="2" type="sldImg"/>
          </p:nvPr>
        </p:nvSpPr>
        <p:spPr>
          <a:xfrm>
            <a:off x="2754039" y="514350"/>
            <a:ext cx="3636000" cy="2571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4:notes"/>
          <p:cNvSpPr txBox="1"/>
          <p:nvPr>
            <p:ph idx="1" type="body"/>
          </p:nvPr>
        </p:nvSpPr>
        <p:spPr>
          <a:xfrm>
            <a:off x="914400" y="3257550"/>
            <a:ext cx="7315200" cy="3086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87" name="Google Shape;87;p4:notes"/>
          <p:cNvSpPr txBox="1"/>
          <p:nvPr>
            <p:ph idx="12" type="sldNum"/>
          </p:nvPr>
        </p:nvSpPr>
        <p:spPr>
          <a:xfrm>
            <a:off x="5180013" y="6513513"/>
            <a:ext cx="3962400" cy="3429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cs-CZ"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3210300" y="9405186"/>
            <a:ext cx="36383400" cy="64896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Clr>
                <a:schemeClr val="dk1"/>
              </a:buClr>
              <a:buSzPts val="1900"/>
              <a:buFont typeface="Calibri"/>
              <a:buNone/>
              <a:defRPr b="0" i="0" sz="200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17" name="Google Shape;17;p2"/>
          <p:cNvSpPr txBox="1"/>
          <p:nvPr>
            <p:ph idx="1" type="subTitle"/>
          </p:nvPr>
        </p:nvSpPr>
        <p:spPr>
          <a:xfrm>
            <a:off x="6420600" y="17156400"/>
            <a:ext cx="29962800" cy="7737300"/>
          </a:xfrm>
          <a:prstGeom prst="rect">
            <a:avLst/>
          </a:prstGeom>
          <a:noFill/>
          <a:ln>
            <a:noFill/>
          </a:ln>
        </p:spPr>
        <p:txBody>
          <a:bodyPr anchorCtr="0" anchor="t" bIns="121300" lIns="121300" spcFirstLastPara="1" rIns="121300" wrap="square" tIns="121300">
            <a:noAutofit/>
          </a:bodyPr>
          <a:lstStyle>
            <a:lvl1pPr indent="0" lvl="0" marL="0" marR="0" rtl="0" algn="ctr">
              <a:spcBef>
                <a:spcPts val="2900"/>
              </a:spcBef>
              <a:spcAft>
                <a:spcPts val="0"/>
              </a:spcAft>
              <a:buClr>
                <a:srgbClr val="888888"/>
              </a:buClr>
              <a:buSzPts val="14600"/>
              <a:buFont typeface="Arial"/>
              <a:buNone/>
              <a:defRPr b="0" i="0" sz="14600" u="none" cap="none" strike="noStrike">
                <a:solidFill>
                  <a:srgbClr val="888888"/>
                </a:solidFill>
                <a:latin typeface="Calibri"/>
                <a:ea typeface="Calibri"/>
                <a:cs typeface="Calibri"/>
                <a:sym typeface="Calibri"/>
              </a:defRPr>
            </a:lvl1pPr>
            <a:lvl2pPr indent="-12700" lvl="1" marL="2082800" marR="0" rtl="0" algn="ctr">
              <a:spcBef>
                <a:spcPts val="2500"/>
              </a:spcBef>
              <a:spcAft>
                <a:spcPts val="0"/>
              </a:spcAft>
              <a:buClr>
                <a:srgbClr val="888888"/>
              </a:buClr>
              <a:buSzPts val="12700"/>
              <a:buFont typeface="Arial"/>
              <a:buNone/>
              <a:defRPr b="0" i="0" sz="12700" u="none" cap="none" strike="noStrike">
                <a:solidFill>
                  <a:srgbClr val="888888"/>
                </a:solidFill>
                <a:latin typeface="Calibri"/>
                <a:ea typeface="Calibri"/>
                <a:cs typeface="Calibri"/>
                <a:sym typeface="Calibri"/>
              </a:defRPr>
            </a:lvl2pPr>
            <a:lvl3pPr indent="-25400" lvl="2" marL="4165600" marR="0" rtl="0" algn="ctr">
              <a:spcBef>
                <a:spcPts val="2200"/>
              </a:spcBef>
              <a:spcAft>
                <a:spcPts val="0"/>
              </a:spcAft>
              <a:buClr>
                <a:srgbClr val="888888"/>
              </a:buClr>
              <a:buSzPts val="10900"/>
              <a:buFont typeface="Arial"/>
              <a:buNone/>
              <a:defRPr b="0" i="0" sz="10900" u="none" cap="none" strike="noStrike">
                <a:solidFill>
                  <a:srgbClr val="888888"/>
                </a:solidFill>
                <a:latin typeface="Calibri"/>
                <a:ea typeface="Calibri"/>
                <a:cs typeface="Calibri"/>
                <a:sym typeface="Calibri"/>
              </a:defRPr>
            </a:lvl3pPr>
            <a:lvl4pPr indent="0" lvl="3" marL="6235700" marR="0" rtl="0" algn="ctr">
              <a:spcBef>
                <a:spcPts val="1800"/>
              </a:spcBef>
              <a:spcAft>
                <a:spcPts val="0"/>
              </a:spcAft>
              <a:buClr>
                <a:srgbClr val="888888"/>
              </a:buClr>
              <a:buSzPts val="9200"/>
              <a:buFont typeface="Arial"/>
              <a:buNone/>
              <a:defRPr b="0" i="0" sz="9200" u="none" cap="none" strike="noStrike">
                <a:solidFill>
                  <a:srgbClr val="888888"/>
                </a:solidFill>
                <a:latin typeface="Calibri"/>
                <a:ea typeface="Calibri"/>
                <a:cs typeface="Calibri"/>
                <a:sym typeface="Calibri"/>
              </a:defRPr>
            </a:lvl4pPr>
            <a:lvl5pPr indent="-12700" lvl="4" marL="8318500" marR="0" rtl="0" algn="ctr">
              <a:spcBef>
                <a:spcPts val="1800"/>
              </a:spcBef>
              <a:spcAft>
                <a:spcPts val="0"/>
              </a:spcAft>
              <a:buClr>
                <a:srgbClr val="888888"/>
              </a:buClr>
              <a:buSzPts val="9200"/>
              <a:buFont typeface="Arial"/>
              <a:buNone/>
              <a:defRPr b="0" i="0" sz="9200" u="none" cap="none" strike="noStrike">
                <a:solidFill>
                  <a:srgbClr val="888888"/>
                </a:solidFill>
                <a:latin typeface="Calibri"/>
                <a:ea typeface="Calibri"/>
                <a:cs typeface="Calibri"/>
                <a:sym typeface="Calibri"/>
              </a:defRPr>
            </a:lvl5pPr>
            <a:lvl6pPr indent="0" lvl="5" marL="10401300" marR="0" rtl="0" algn="ctr">
              <a:spcBef>
                <a:spcPts val="1800"/>
              </a:spcBef>
              <a:spcAft>
                <a:spcPts val="0"/>
              </a:spcAft>
              <a:buClr>
                <a:srgbClr val="888888"/>
              </a:buClr>
              <a:buSzPts val="9200"/>
              <a:buFont typeface="Arial"/>
              <a:buNone/>
              <a:defRPr b="0" i="0" sz="9200" u="none" cap="none" strike="noStrike">
                <a:solidFill>
                  <a:srgbClr val="888888"/>
                </a:solidFill>
                <a:latin typeface="Calibri"/>
                <a:ea typeface="Calibri"/>
                <a:cs typeface="Calibri"/>
                <a:sym typeface="Calibri"/>
              </a:defRPr>
            </a:lvl6pPr>
            <a:lvl7pPr indent="-12700" lvl="6" marL="12484100" marR="0" rtl="0" algn="ctr">
              <a:spcBef>
                <a:spcPts val="1800"/>
              </a:spcBef>
              <a:spcAft>
                <a:spcPts val="0"/>
              </a:spcAft>
              <a:buClr>
                <a:srgbClr val="888888"/>
              </a:buClr>
              <a:buSzPts val="9200"/>
              <a:buFont typeface="Arial"/>
              <a:buNone/>
              <a:defRPr b="0" i="0" sz="9200" u="none" cap="none" strike="noStrike">
                <a:solidFill>
                  <a:srgbClr val="888888"/>
                </a:solidFill>
                <a:latin typeface="Calibri"/>
                <a:ea typeface="Calibri"/>
                <a:cs typeface="Calibri"/>
                <a:sym typeface="Calibri"/>
              </a:defRPr>
            </a:lvl7pPr>
            <a:lvl8pPr indent="-12700" lvl="7" marL="14554200" marR="0" rtl="0" algn="ctr">
              <a:spcBef>
                <a:spcPts val="1800"/>
              </a:spcBef>
              <a:spcAft>
                <a:spcPts val="0"/>
              </a:spcAft>
              <a:buClr>
                <a:srgbClr val="888888"/>
              </a:buClr>
              <a:buSzPts val="9200"/>
              <a:buFont typeface="Arial"/>
              <a:buNone/>
              <a:defRPr b="0" i="0" sz="9200" u="none" cap="none" strike="noStrike">
                <a:solidFill>
                  <a:srgbClr val="888888"/>
                </a:solidFill>
                <a:latin typeface="Calibri"/>
                <a:ea typeface="Calibri"/>
                <a:cs typeface="Calibri"/>
                <a:sym typeface="Calibri"/>
              </a:defRPr>
            </a:lvl8pPr>
            <a:lvl9pPr indent="-12700" lvl="8" marL="16637000" marR="0" rtl="0" algn="ctr">
              <a:spcBef>
                <a:spcPts val="1800"/>
              </a:spcBef>
              <a:spcAft>
                <a:spcPts val="0"/>
              </a:spcAft>
              <a:buClr>
                <a:srgbClr val="888888"/>
              </a:buClr>
              <a:buSzPts val="9200"/>
              <a:buFont typeface="Arial"/>
              <a:buNone/>
              <a:defRPr b="0" i="0" sz="9200" u="none" cap="none" strike="noStrike">
                <a:solidFill>
                  <a:srgbClr val="888888"/>
                </a:solidFill>
                <a:latin typeface="Calibri"/>
                <a:ea typeface="Calibri"/>
                <a:cs typeface="Calibri"/>
                <a:sym typeface="Calibri"/>
              </a:defRPr>
            </a:lvl9pPr>
          </a:lstStyle>
          <a:p/>
        </p:txBody>
      </p:sp>
      <p:sp>
        <p:nvSpPr>
          <p:cNvPr id="18" name="Google Shape;18;p2"/>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b="0" i="0" sz="5400" u="none" cap="none" strike="noStrike">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19" name="Google Shape;19;p2"/>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b="0" i="0" sz="5400" u="none" cap="none" strike="noStrike">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20" name="Google Shape;20;p2"/>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b="0" i="0" sz="5400" u="none" cap="none" strike="noStrike">
                <a:solidFill>
                  <a:srgbClr val="888888"/>
                </a:solidFill>
                <a:latin typeface="Calibri"/>
                <a:ea typeface="Calibri"/>
                <a:cs typeface="Calibri"/>
                <a:sym typeface="Calibri"/>
              </a:defRPr>
            </a:lvl1pPr>
            <a:lvl2pPr indent="0" lvl="1" marL="0" marR="0" rtl="0" algn="r">
              <a:spcBef>
                <a:spcPts val="0"/>
              </a:spcBef>
              <a:buNone/>
              <a:defRPr b="0" i="0" sz="5400" u="none" cap="none" strike="noStrike">
                <a:solidFill>
                  <a:srgbClr val="888888"/>
                </a:solidFill>
                <a:latin typeface="Calibri"/>
                <a:ea typeface="Calibri"/>
                <a:cs typeface="Calibri"/>
                <a:sym typeface="Calibri"/>
              </a:defRPr>
            </a:lvl2pPr>
            <a:lvl3pPr indent="0" lvl="2" marL="0" marR="0" rtl="0" algn="r">
              <a:spcBef>
                <a:spcPts val="0"/>
              </a:spcBef>
              <a:buNone/>
              <a:defRPr b="0" i="0" sz="5400" u="none" cap="none" strike="noStrike">
                <a:solidFill>
                  <a:srgbClr val="888888"/>
                </a:solidFill>
                <a:latin typeface="Calibri"/>
                <a:ea typeface="Calibri"/>
                <a:cs typeface="Calibri"/>
                <a:sym typeface="Calibri"/>
              </a:defRPr>
            </a:lvl3pPr>
            <a:lvl4pPr indent="0" lvl="3" marL="0" marR="0" rtl="0" algn="r">
              <a:spcBef>
                <a:spcPts val="0"/>
              </a:spcBef>
              <a:buNone/>
              <a:defRPr b="0" i="0" sz="5400" u="none" cap="none" strike="noStrike">
                <a:solidFill>
                  <a:srgbClr val="888888"/>
                </a:solidFill>
                <a:latin typeface="Calibri"/>
                <a:ea typeface="Calibri"/>
                <a:cs typeface="Calibri"/>
                <a:sym typeface="Calibri"/>
              </a:defRPr>
            </a:lvl4pPr>
            <a:lvl5pPr indent="0" lvl="4" marL="0" marR="0" rtl="0" algn="r">
              <a:spcBef>
                <a:spcPts val="0"/>
              </a:spcBef>
              <a:buNone/>
              <a:defRPr b="0" i="0" sz="5400" u="none" cap="none" strike="noStrike">
                <a:solidFill>
                  <a:srgbClr val="888888"/>
                </a:solidFill>
                <a:latin typeface="Calibri"/>
                <a:ea typeface="Calibri"/>
                <a:cs typeface="Calibri"/>
                <a:sym typeface="Calibri"/>
              </a:defRPr>
            </a:lvl5pPr>
            <a:lvl6pPr indent="0" lvl="5" marL="0" marR="0" rtl="0" algn="r">
              <a:spcBef>
                <a:spcPts val="0"/>
              </a:spcBef>
              <a:buNone/>
              <a:defRPr b="0" i="0" sz="5400" u="none" cap="none" strike="noStrike">
                <a:solidFill>
                  <a:srgbClr val="888888"/>
                </a:solidFill>
                <a:latin typeface="Calibri"/>
                <a:ea typeface="Calibri"/>
                <a:cs typeface="Calibri"/>
                <a:sym typeface="Calibri"/>
              </a:defRPr>
            </a:lvl6pPr>
            <a:lvl7pPr indent="0" lvl="6" marL="0" marR="0" rtl="0" algn="r">
              <a:spcBef>
                <a:spcPts val="0"/>
              </a:spcBef>
              <a:buNone/>
              <a:defRPr b="0" i="0" sz="5400" u="none" cap="none" strike="noStrike">
                <a:solidFill>
                  <a:srgbClr val="888888"/>
                </a:solidFill>
                <a:latin typeface="Calibri"/>
                <a:ea typeface="Calibri"/>
                <a:cs typeface="Calibri"/>
                <a:sym typeface="Calibri"/>
              </a:defRPr>
            </a:lvl7pPr>
            <a:lvl8pPr indent="0" lvl="7" marL="0" marR="0" rtl="0" algn="r">
              <a:spcBef>
                <a:spcPts val="0"/>
              </a:spcBef>
              <a:buNone/>
              <a:defRPr b="0" i="0" sz="5400" u="none" cap="none" strike="noStrike">
                <a:solidFill>
                  <a:srgbClr val="888888"/>
                </a:solidFill>
                <a:latin typeface="Calibri"/>
                <a:ea typeface="Calibri"/>
                <a:cs typeface="Calibri"/>
                <a:sym typeface="Calibri"/>
              </a:defRPr>
            </a:lvl8pPr>
            <a:lvl9pPr indent="0" lvl="8" marL="0" marR="0" rtl="0" algn="r">
              <a:spcBef>
                <a:spcPts val="0"/>
              </a:spcBef>
              <a:buNone/>
              <a:defRPr b="0" i="0" sz="54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2140200" y="1212444"/>
            <a:ext cx="38523600" cy="50460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Clr>
                <a:schemeClr val="dk1"/>
              </a:buClr>
              <a:buSzPts val="1900"/>
              <a:buFont typeface="Calibri"/>
              <a:buNone/>
              <a:defRPr b="0" i="0" sz="200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74" name="Google Shape;74;p11"/>
          <p:cNvSpPr txBox="1"/>
          <p:nvPr>
            <p:ph idx="1" type="body"/>
          </p:nvPr>
        </p:nvSpPr>
        <p:spPr>
          <a:xfrm rot="5400000">
            <a:off x="11411552" y="-2206949"/>
            <a:ext cx="19980900" cy="38523600"/>
          </a:xfrm>
          <a:prstGeom prst="rect">
            <a:avLst/>
          </a:prstGeom>
          <a:noFill/>
          <a:ln>
            <a:noFill/>
          </a:ln>
        </p:spPr>
        <p:txBody>
          <a:bodyPr anchorCtr="0" anchor="t" bIns="121300" lIns="121300" spcFirstLastPara="1" rIns="121300" wrap="square" tIns="121300">
            <a:noAutofit/>
          </a:bodyPr>
          <a:lstStyle>
            <a:lvl1pPr indent="-1155700" lvl="0" marL="457200" marR="0" rtl="0" algn="l">
              <a:spcBef>
                <a:spcPts val="2900"/>
              </a:spcBef>
              <a:spcAft>
                <a:spcPts val="0"/>
              </a:spcAft>
              <a:buClr>
                <a:schemeClr val="dk1"/>
              </a:buClr>
              <a:buSzPts val="14600"/>
              <a:buFont typeface="Arial"/>
              <a:buChar char="•"/>
              <a:defRPr b="0" i="0" sz="14600" u="none" cap="none" strike="noStrike">
                <a:solidFill>
                  <a:schemeClr val="dk1"/>
                </a:solidFill>
                <a:latin typeface="Calibri"/>
                <a:ea typeface="Calibri"/>
                <a:cs typeface="Calibri"/>
                <a:sym typeface="Calibri"/>
              </a:defRPr>
            </a:lvl1pPr>
            <a:lvl2pPr indent="-1035050" lvl="1" marL="914400" marR="0" rtl="0" algn="l">
              <a:spcBef>
                <a:spcPts val="2500"/>
              </a:spcBef>
              <a:spcAft>
                <a:spcPts val="0"/>
              </a:spcAft>
              <a:buClr>
                <a:schemeClr val="dk1"/>
              </a:buClr>
              <a:buSzPts val="12700"/>
              <a:buFont typeface="Arial"/>
              <a:buChar char="–"/>
              <a:defRPr b="0" i="0" sz="12700" u="none" cap="none" strike="noStrike">
                <a:solidFill>
                  <a:schemeClr val="dk1"/>
                </a:solidFill>
                <a:latin typeface="Calibri"/>
                <a:ea typeface="Calibri"/>
                <a:cs typeface="Calibri"/>
                <a:sym typeface="Calibri"/>
              </a:defRPr>
            </a:lvl2pPr>
            <a:lvl3pPr indent="-920750" lvl="2" marL="1371600" marR="0" rtl="0" algn="l">
              <a:spcBef>
                <a:spcPts val="2200"/>
              </a:spcBef>
              <a:spcAft>
                <a:spcPts val="0"/>
              </a:spcAft>
              <a:buClr>
                <a:schemeClr val="dk1"/>
              </a:buClr>
              <a:buSzPts val="10900"/>
              <a:buFont typeface="Arial"/>
              <a:buChar char="•"/>
              <a:defRPr b="0" i="0" sz="10900" u="none" cap="none" strike="noStrike">
                <a:solidFill>
                  <a:schemeClr val="dk1"/>
                </a:solidFill>
                <a:latin typeface="Calibri"/>
                <a:ea typeface="Calibri"/>
                <a:cs typeface="Calibri"/>
                <a:sym typeface="Calibri"/>
              </a:defRPr>
            </a:lvl3pPr>
            <a:lvl4pPr indent="-812800" lvl="3" marL="1828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4pPr>
            <a:lvl5pPr indent="-812800" lvl="4" marL="22860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5pPr>
            <a:lvl6pPr indent="-812800" lvl="5" marL="27432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6pPr>
            <a:lvl7pPr indent="-812800" lvl="6" marL="32004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7pPr>
            <a:lvl8pPr indent="-812800" lvl="7" marL="36576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8pPr>
            <a:lvl9pPr indent="-812800" lvl="8" marL="4114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9pPr>
          </a:lstStyle>
          <a:p/>
        </p:txBody>
      </p:sp>
      <p:sp>
        <p:nvSpPr>
          <p:cNvPr id="75" name="Google Shape;75;p11"/>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76" name="Google Shape;76;p11"/>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77" name="Google Shape;77;p11"/>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2932002" y="9313346"/>
            <a:ext cx="25832700" cy="9630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Clr>
                <a:schemeClr val="dk1"/>
              </a:buClr>
              <a:buSzPts val="1900"/>
              <a:buFont typeface="Calibri"/>
              <a:buNone/>
              <a:defRPr b="0" i="0" sz="200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80" name="Google Shape;80;p12"/>
          <p:cNvSpPr txBox="1"/>
          <p:nvPr>
            <p:ph idx="1" type="body"/>
          </p:nvPr>
        </p:nvSpPr>
        <p:spPr>
          <a:xfrm rot="5400000">
            <a:off x="3313500" y="39146"/>
            <a:ext cx="25832700" cy="28179300"/>
          </a:xfrm>
          <a:prstGeom prst="rect">
            <a:avLst/>
          </a:prstGeom>
          <a:noFill/>
          <a:ln>
            <a:noFill/>
          </a:ln>
        </p:spPr>
        <p:txBody>
          <a:bodyPr anchorCtr="0" anchor="t" bIns="121300" lIns="121300" spcFirstLastPara="1" rIns="121300" wrap="square" tIns="121300">
            <a:noAutofit/>
          </a:bodyPr>
          <a:lstStyle>
            <a:lvl1pPr indent="-1155700" lvl="0" marL="457200" marR="0" rtl="0" algn="l">
              <a:spcBef>
                <a:spcPts val="2900"/>
              </a:spcBef>
              <a:spcAft>
                <a:spcPts val="0"/>
              </a:spcAft>
              <a:buClr>
                <a:schemeClr val="dk1"/>
              </a:buClr>
              <a:buSzPts val="14600"/>
              <a:buFont typeface="Arial"/>
              <a:buChar char="•"/>
              <a:defRPr b="0" i="0" sz="14600" u="none" cap="none" strike="noStrike">
                <a:solidFill>
                  <a:schemeClr val="dk1"/>
                </a:solidFill>
                <a:latin typeface="Calibri"/>
                <a:ea typeface="Calibri"/>
                <a:cs typeface="Calibri"/>
                <a:sym typeface="Calibri"/>
              </a:defRPr>
            </a:lvl1pPr>
            <a:lvl2pPr indent="-1035050" lvl="1" marL="914400" marR="0" rtl="0" algn="l">
              <a:spcBef>
                <a:spcPts val="2500"/>
              </a:spcBef>
              <a:spcAft>
                <a:spcPts val="0"/>
              </a:spcAft>
              <a:buClr>
                <a:schemeClr val="dk1"/>
              </a:buClr>
              <a:buSzPts val="12700"/>
              <a:buFont typeface="Arial"/>
              <a:buChar char="–"/>
              <a:defRPr b="0" i="0" sz="12700" u="none" cap="none" strike="noStrike">
                <a:solidFill>
                  <a:schemeClr val="dk1"/>
                </a:solidFill>
                <a:latin typeface="Calibri"/>
                <a:ea typeface="Calibri"/>
                <a:cs typeface="Calibri"/>
                <a:sym typeface="Calibri"/>
              </a:defRPr>
            </a:lvl2pPr>
            <a:lvl3pPr indent="-920750" lvl="2" marL="1371600" marR="0" rtl="0" algn="l">
              <a:spcBef>
                <a:spcPts val="2200"/>
              </a:spcBef>
              <a:spcAft>
                <a:spcPts val="0"/>
              </a:spcAft>
              <a:buClr>
                <a:schemeClr val="dk1"/>
              </a:buClr>
              <a:buSzPts val="10900"/>
              <a:buFont typeface="Arial"/>
              <a:buChar char="•"/>
              <a:defRPr b="0" i="0" sz="10900" u="none" cap="none" strike="noStrike">
                <a:solidFill>
                  <a:schemeClr val="dk1"/>
                </a:solidFill>
                <a:latin typeface="Calibri"/>
                <a:ea typeface="Calibri"/>
                <a:cs typeface="Calibri"/>
                <a:sym typeface="Calibri"/>
              </a:defRPr>
            </a:lvl3pPr>
            <a:lvl4pPr indent="-812800" lvl="3" marL="1828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4pPr>
            <a:lvl5pPr indent="-812800" lvl="4" marL="22860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5pPr>
            <a:lvl6pPr indent="-812800" lvl="5" marL="27432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6pPr>
            <a:lvl7pPr indent="-812800" lvl="6" marL="32004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7pPr>
            <a:lvl8pPr indent="-812800" lvl="7" marL="36576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8pPr>
            <a:lvl9pPr indent="-812800" lvl="8" marL="4114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9pPr>
          </a:lstStyle>
          <a:p/>
        </p:txBody>
      </p:sp>
      <p:sp>
        <p:nvSpPr>
          <p:cNvPr id="81" name="Google Shape;81;p12"/>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82" name="Google Shape;82;p12"/>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83" name="Google Shape;83;p12"/>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2140200" y="1212444"/>
            <a:ext cx="38523600" cy="50460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Clr>
                <a:schemeClr val="dk1"/>
              </a:buClr>
              <a:buSzPts val="1900"/>
              <a:buFont typeface="Calibri"/>
              <a:buNone/>
              <a:defRPr b="0" i="0" sz="200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23" name="Google Shape;23;p3"/>
          <p:cNvSpPr txBox="1"/>
          <p:nvPr>
            <p:ph idx="1" type="body"/>
          </p:nvPr>
        </p:nvSpPr>
        <p:spPr>
          <a:xfrm>
            <a:off x="2140200" y="7064401"/>
            <a:ext cx="38523600" cy="19980900"/>
          </a:xfrm>
          <a:prstGeom prst="rect">
            <a:avLst/>
          </a:prstGeom>
          <a:noFill/>
          <a:ln>
            <a:noFill/>
          </a:ln>
        </p:spPr>
        <p:txBody>
          <a:bodyPr anchorCtr="0" anchor="t" bIns="121300" lIns="121300" spcFirstLastPara="1" rIns="121300" wrap="square" tIns="121300">
            <a:noAutofit/>
          </a:bodyPr>
          <a:lstStyle>
            <a:lvl1pPr indent="-1155700" lvl="0" marL="457200" marR="0" rtl="0" algn="l">
              <a:spcBef>
                <a:spcPts val="2900"/>
              </a:spcBef>
              <a:spcAft>
                <a:spcPts val="0"/>
              </a:spcAft>
              <a:buClr>
                <a:schemeClr val="dk1"/>
              </a:buClr>
              <a:buSzPts val="14600"/>
              <a:buFont typeface="Arial"/>
              <a:buChar char="•"/>
              <a:defRPr b="0" i="0" sz="14600" u="none" cap="none" strike="noStrike">
                <a:solidFill>
                  <a:schemeClr val="dk1"/>
                </a:solidFill>
                <a:latin typeface="Calibri"/>
                <a:ea typeface="Calibri"/>
                <a:cs typeface="Calibri"/>
                <a:sym typeface="Calibri"/>
              </a:defRPr>
            </a:lvl1pPr>
            <a:lvl2pPr indent="-1035050" lvl="1" marL="914400" marR="0" rtl="0" algn="l">
              <a:spcBef>
                <a:spcPts val="2500"/>
              </a:spcBef>
              <a:spcAft>
                <a:spcPts val="0"/>
              </a:spcAft>
              <a:buClr>
                <a:schemeClr val="dk1"/>
              </a:buClr>
              <a:buSzPts val="12700"/>
              <a:buFont typeface="Arial"/>
              <a:buChar char="–"/>
              <a:defRPr b="0" i="0" sz="12700" u="none" cap="none" strike="noStrike">
                <a:solidFill>
                  <a:schemeClr val="dk1"/>
                </a:solidFill>
                <a:latin typeface="Calibri"/>
                <a:ea typeface="Calibri"/>
                <a:cs typeface="Calibri"/>
                <a:sym typeface="Calibri"/>
              </a:defRPr>
            </a:lvl2pPr>
            <a:lvl3pPr indent="-920750" lvl="2" marL="1371600" marR="0" rtl="0" algn="l">
              <a:spcBef>
                <a:spcPts val="2200"/>
              </a:spcBef>
              <a:spcAft>
                <a:spcPts val="0"/>
              </a:spcAft>
              <a:buClr>
                <a:schemeClr val="dk1"/>
              </a:buClr>
              <a:buSzPts val="10900"/>
              <a:buFont typeface="Arial"/>
              <a:buChar char="•"/>
              <a:defRPr b="0" i="0" sz="10900" u="none" cap="none" strike="noStrike">
                <a:solidFill>
                  <a:schemeClr val="dk1"/>
                </a:solidFill>
                <a:latin typeface="Calibri"/>
                <a:ea typeface="Calibri"/>
                <a:cs typeface="Calibri"/>
                <a:sym typeface="Calibri"/>
              </a:defRPr>
            </a:lvl3pPr>
            <a:lvl4pPr indent="-812800" lvl="3" marL="1828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4pPr>
            <a:lvl5pPr indent="-812800" lvl="4" marL="22860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5pPr>
            <a:lvl6pPr indent="-812800" lvl="5" marL="27432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6pPr>
            <a:lvl7pPr indent="-812800" lvl="6" marL="32004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7pPr>
            <a:lvl8pPr indent="-812800" lvl="7" marL="36576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8pPr>
            <a:lvl9pPr indent="-812800" lvl="8" marL="4114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9pPr>
          </a:lstStyle>
          <a:p/>
        </p:txBody>
      </p:sp>
      <p:sp>
        <p:nvSpPr>
          <p:cNvPr id="24" name="Google Shape;24;p3"/>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25" name="Google Shape;25;p3"/>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26" name="Google Shape;26;p3"/>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4"/>
          <p:cNvSpPr txBox="1"/>
          <p:nvPr>
            <p:ph type="title"/>
          </p:nvPr>
        </p:nvSpPr>
        <p:spPr>
          <a:xfrm>
            <a:off x="3381221" y="19455135"/>
            <a:ext cx="36383400" cy="6013200"/>
          </a:xfrm>
          <a:prstGeom prst="rect">
            <a:avLst/>
          </a:prstGeom>
          <a:noFill/>
          <a:ln>
            <a:noFill/>
          </a:ln>
        </p:spPr>
        <p:txBody>
          <a:bodyPr anchorCtr="0" anchor="t" bIns="121300" lIns="121300" spcFirstLastPara="1" rIns="121300" wrap="square" tIns="121300">
            <a:noAutofit/>
          </a:bodyPr>
          <a:lstStyle>
            <a:lvl1pPr indent="0" lvl="0" marL="0" marR="0" rtl="0" algn="l">
              <a:spcBef>
                <a:spcPts val="0"/>
              </a:spcBef>
              <a:spcAft>
                <a:spcPts val="0"/>
              </a:spcAft>
              <a:buClr>
                <a:schemeClr val="dk1"/>
              </a:buClr>
              <a:buSzPts val="1900"/>
              <a:buFont typeface="Calibri"/>
              <a:buNone/>
              <a:defRPr b="1" i="0" sz="182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29" name="Google Shape;29;p4"/>
          <p:cNvSpPr txBox="1"/>
          <p:nvPr>
            <p:ph idx="1" type="body"/>
          </p:nvPr>
        </p:nvSpPr>
        <p:spPr>
          <a:xfrm>
            <a:off x="3381221" y="12832262"/>
            <a:ext cx="36383400" cy="6622800"/>
          </a:xfrm>
          <a:prstGeom prst="rect">
            <a:avLst/>
          </a:prstGeom>
          <a:noFill/>
          <a:ln>
            <a:noFill/>
          </a:ln>
        </p:spPr>
        <p:txBody>
          <a:bodyPr anchorCtr="0" anchor="b" bIns="121300" lIns="121300" spcFirstLastPara="1" rIns="121300" wrap="square" tIns="121300">
            <a:noAutofit/>
          </a:bodyPr>
          <a:lstStyle>
            <a:lvl1pPr indent="-228600" lvl="0" marL="457200" marR="0" rtl="0" algn="l">
              <a:spcBef>
                <a:spcPts val="1800"/>
              </a:spcBef>
              <a:spcAft>
                <a:spcPts val="0"/>
              </a:spcAft>
              <a:buClr>
                <a:srgbClr val="888888"/>
              </a:buClr>
              <a:buSzPts val="14600"/>
              <a:buFont typeface="Arial"/>
              <a:buNone/>
              <a:defRPr b="0" i="0" sz="9200" u="none" cap="none" strike="noStrike">
                <a:solidFill>
                  <a:srgbClr val="888888"/>
                </a:solidFill>
                <a:latin typeface="Calibri"/>
                <a:ea typeface="Calibri"/>
                <a:cs typeface="Calibri"/>
                <a:sym typeface="Calibri"/>
              </a:defRPr>
            </a:lvl1pPr>
            <a:lvl2pPr indent="-228600" lvl="1" marL="914400" marR="0" rtl="0" algn="l">
              <a:spcBef>
                <a:spcPts val="1600"/>
              </a:spcBef>
              <a:spcAft>
                <a:spcPts val="0"/>
              </a:spcAft>
              <a:buClr>
                <a:srgbClr val="888888"/>
              </a:buClr>
              <a:buSzPts val="12700"/>
              <a:buFont typeface="Arial"/>
              <a:buNone/>
              <a:defRPr b="0" i="0" sz="8200" u="none" cap="none" strike="noStrike">
                <a:solidFill>
                  <a:srgbClr val="888888"/>
                </a:solidFill>
                <a:latin typeface="Calibri"/>
                <a:ea typeface="Calibri"/>
                <a:cs typeface="Calibri"/>
                <a:sym typeface="Calibri"/>
              </a:defRPr>
            </a:lvl2pPr>
            <a:lvl3pPr indent="-228600" lvl="2" marL="1371600" marR="0" rtl="0" algn="l">
              <a:spcBef>
                <a:spcPts val="1500"/>
              </a:spcBef>
              <a:spcAft>
                <a:spcPts val="0"/>
              </a:spcAft>
              <a:buClr>
                <a:srgbClr val="888888"/>
              </a:buClr>
              <a:buSzPts val="10900"/>
              <a:buFont typeface="Arial"/>
              <a:buNone/>
              <a:defRPr b="0" i="0" sz="7300" u="none" cap="none" strike="noStrike">
                <a:solidFill>
                  <a:srgbClr val="888888"/>
                </a:solidFill>
                <a:latin typeface="Calibri"/>
                <a:ea typeface="Calibri"/>
                <a:cs typeface="Calibri"/>
                <a:sym typeface="Calibri"/>
              </a:defRPr>
            </a:lvl3pPr>
            <a:lvl4pPr indent="-228600" lvl="3" marL="1828800" marR="0" rtl="0" algn="l">
              <a:spcBef>
                <a:spcPts val="1300"/>
              </a:spcBef>
              <a:spcAft>
                <a:spcPts val="0"/>
              </a:spcAft>
              <a:buClr>
                <a:srgbClr val="888888"/>
              </a:buClr>
              <a:buSzPts val="9200"/>
              <a:buFont typeface="Arial"/>
              <a:buNone/>
              <a:defRPr b="0" i="0" sz="6400" u="none" cap="none" strike="noStrike">
                <a:solidFill>
                  <a:srgbClr val="888888"/>
                </a:solidFill>
                <a:latin typeface="Calibri"/>
                <a:ea typeface="Calibri"/>
                <a:cs typeface="Calibri"/>
                <a:sym typeface="Calibri"/>
              </a:defRPr>
            </a:lvl4pPr>
            <a:lvl5pPr indent="-228600" lvl="4" marL="2286000" marR="0" rtl="0" algn="l">
              <a:spcBef>
                <a:spcPts val="1300"/>
              </a:spcBef>
              <a:spcAft>
                <a:spcPts val="0"/>
              </a:spcAft>
              <a:buClr>
                <a:srgbClr val="888888"/>
              </a:buClr>
              <a:buSzPts val="9200"/>
              <a:buFont typeface="Arial"/>
              <a:buNone/>
              <a:defRPr b="0" i="0" sz="6400" u="none" cap="none" strike="noStrike">
                <a:solidFill>
                  <a:srgbClr val="888888"/>
                </a:solidFill>
                <a:latin typeface="Calibri"/>
                <a:ea typeface="Calibri"/>
                <a:cs typeface="Calibri"/>
                <a:sym typeface="Calibri"/>
              </a:defRPr>
            </a:lvl5pPr>
            <a:lvl6pPr indent="-228600" lvl="5" marL="2743200" marR="0" rtl="0" algn="l">
              <a:spcBef>
                <a:spcPts val="1300"/>
              </a:spcBef>
              <a:spcAft>
                <a:spcPts val="0"/>
              </a:spcAft>
              <a:buClr>
                <a:srgbClr val="888888"/>
              </a:buClr>
              <a:buSzPts val="9200"/>
              <a:buFont typeface="Arial"/>
              <a:buNone/>
              <a:defRPr b="0" i="0" sz="6400" u="none" cap="none" strike="noStrike">
                <a:solidFill>
                  <a:srgbClr val="888888"/>
                </a:solidFill>
                <a:latin typeface="Calibri"/>
                <a:ea typeface="Calibri"/>
                <a:cs typeface="Calibri"/>
                <a:sym typeface="Calibri"/>
              </a:defRPr>
            </a:lvl6pPr>
            <a:lvl7pPr indent="-228600" lvl="6" marL="3200400" marR="0" rtl="0" algn="l">
              <a:spcBef>
                <a:spcPts val="1300"/>
              </a:spcBef>
              <a:spcAft>
                <a:spcPts val="0"/>
              </a:spcAft>
              <a:buClr>
                <a:srgbClr val="888888"/>
              </a:buClr>
              <a:buSzPts val="9200"/>
              <a:buFont typeface="Arial"/>
              <a:buNone/>
              <a:defRPr b="0" i="0" sz="6400" u="none" cap="none" strike="noStrike">
                <a:solidFill>
                  <a:srgbClr val="888888"/>
                </a:solidFill>
                <a:latin typeface="Calibri"/>
                <a:ea typeface="Calibri"/>
                <a:cs typeface="Calibri"/>
                <a:sym typeface="Calibri"/>
              </a:defRPr>
            </a:lvl7pPr>
            <a:lvl8pPr indent="-228600" lvl="7" marL="3657600" marR="0" rtl="0" algn="l">
              <a:spcBef>
                <a:spcPts val="1300"/>
              </a:spcBef>
              <a:spcAft>
                <a:spcPts val="0"/>
              </a:spcAft>
              <a:buClr>
                <a:srgbClr val="888888"/>
              </a:buClr>
              <a:buSzPts val="9200"/>
              <a:buFont typeface="Arial"/>
              <a:buNone/>
              <a:defRPr b="0" i="0" sz="6400" u="none" cap="none" strike="noStrike">
                <a:solidFill>
                  <a:srgbClr val="888888"/>
                </a:solidFill>
                <a:latin typeface="Calibri"/>
                <a:ea typeface="Calibri"/>
                <a:cs typeface="Calibri"/>
                <a:sym typeface="Calibri"/>
              </a:defRPr>
            </a:lvl8pPr>
            <a:lvl9pPr indent="-228600" lvl="8" marL="4114800" marR="0" rtl="0" algn="l">
              <a:spcBef>
                <a:spcPts val="1300"/>
              </a:spcBef>
              <a:spcAft>
                <a:spcPts val="0"/>
              </a:spcAft>
              <a:buClr>
                <a:srgbClr val="888888"/>
              </a:buClr>
              <a:buSzPts val="9200"/>
              <a:buFont typeface="Arial"/>
              <a:buNone/>
              <a:defRPr b="0" i="0" sz="6400" u="none" cap="none" strike="noStrike">
                <a:solidFill>
                  <a:srgbClr val="888888"/>
                </a:solidFill>
                <a:latin typeface="Calibri"/>
                <a:ea typeface="Calibri"/>
                <a:cs typeface="Calibri"/>
                <a:sym typeface="Calibri"/>
              </a:defRPr>
            </a:lvl9pPr>
          </a:lstStyle>
          <a:p/>
        </p:txBody>
      </p:sp>
      <p:sp>
        <p:nvSpPr>
          <p:cNvPr id="30" name="Google Shape;30;p4"/>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31" name="Google Shape;31;p4"/>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32" name="Google Shape;32;p4"/>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5"/>
          <p:cNvSpPr txBox="1"/>
          <p:nvPr>
            <p:ph type="title"/>
          </p:nvPr>
        </p:nvSpPr>
        <p:spPr>
          <a:xfrm>
            <a:off x="2140200" y="1212444"/>
            <a:ext cx="38523600" cy="50460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Clr>
                <a:schemeClr val="dk1"/>
              </a:buClr>
              <a:buSzPts val="1900"/>
              <a:buFont typeface="Calibri"/>
              <a:buNone/>
              <a:defRPr b="0" i="0" sz="200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35" name="Google Shape;35;p5"/>
          <p:cNvSpPr txBox="1"/>
          <p:nvPr>
            <p:ph idx="1" type="body"/>
          </p:nvPr>
        </p:nvSpPr>
        <p:spPr>
          <a:xfrm>
            <a:off x="2140200" y="7064401"/>
            <a:ext cx="18905100" cy="19980900"/>
          </a:xfrm>
          <a:prstGeom prst="rect">
            <a:avLst/>
          </a:prstGeom>
          <a:noFill/>
          <a:ln>
            <a:noFill/>
          </a:ln>
        </p:spPr>
        <p:txBody>
          <a:bodyPr anchorCtr="0" anchor="t" bIns="121300" lIns="121300" spcFirstLastPara="1" rIns="121300" wrap="square" tIns="121300">
            <a:noAutofit/>
          </a:bodyPr>
          <a:lstStyle>
            <a:lvl1pPr indent="-1035050" lvl="0" marL="457200" marR="0" rtl="0" algn="l">
              <a:spcBef>
                <a:spcPts val="2500"/>
              </a:spcBef>
              <a:spcAft>
                <a:spcPts val="0"/>
              </a:spcAft>
              <a:buClr>
                <a:schemeClr val="dk1"/>
              </a:buClr>
              <a:buSzPts val="12700"/>
              <a:buFont typeface="Arial"/>
              <a:buChar char="•"/>
              <a:defRPr b="0" i="0" sz="12700" u="none" cap="none" strike="noStrike">
                <a:solidFill>
                  <a:schemeClr val="dk1"/>
                </a:solidFill>
                <a:latin typeface="Calibri"/>
                <a:ea typeface="Calibri"/>
                <a:cs typeface="Calibri"/>
                <a:sym typeface="Calibri"/>
              </a:defRPr>
            </a:lvl1pPr>
            <a:lvl2pPr indent="-920750" lvl="1" marL="914400" marR="0" rtl="0" algn="l">
              <a:spcBef>
                <a:spcPts val="2200"/>
              </a:spcBef>
              <a:spcAft>
                <a:spcPts val="0"/>
              </a:spcAft>
              <a:buClr>
                <a:schemeClr val="dk1"/>
              </a:buClr>
              <a:buSzPts val="10900"/>
              <a:buFont typeface="Arial"/>
              <a:buChar char="–"/>
              <a:defRPr b="0" i="0" sz="10900" u="none" cap="none" strike="noStrike">
                <a:solidFill>
                  <a:schemeClr val="dk1"/>
                </a:solidFill>
                <a:latin typeface="Calibri"/>
                <a:ea typeface="Calibri"/>
                <a:cs typeface="Calibri"/>
                <a:sym typeface="Calibri"/>
              </a:defRPr>
            </a:lvl2pPr>
            <a:lvl3pPr indent="-812800" lvl="2" marL="13716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3pPr>
            <a:lvl4pPr indent="-749300" lvl="3" marL="18288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4pPr>
            <a:lvl5pPr indent="-749300" lvl="4" marL="22860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5pPr>
            <a:lvl6pPr indent="-749300" lvl="5" marL="27432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6pPr>
            <a:lvl7pPr indent="-749300" lvl="6" marL="32004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7pPr>
            <a:lvl8pPr indent="-749300" lvl="7" marL="36576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8pPr>
            <a:lvl9pPr indent="-749300" lvl="8" marL="41148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9pPr>
          </a:lstStyle>
          <a:p/>
        </p:txBody>
      </p:sp>
      <p:sp>
        <p:nvSpPr>
          <p:cNvPr id="36" name="Google Shape;36;p5"/>
          <p:cNvSpPr txBox="1"/>
          <p:nvPr>
            <p:ph idx="2" type="body"/>
          </p:nvPr>
        </p:nvSpPr>
        <p:spPr>
          <a:xfrm>
            <a:off x="21758700" y="7064401"/>
            <a:ext cx="18905100" cy="19980900"/>
          </a:xfrm>
          <a:prstGeom prst="rect">
            <a:avLst/>
          </a:prstGeom>
          <a:noFill/>
          <a:ln>
            <a:noFill/>
          </a:ln>
        </p:spPr>
        <p:txBody>
          <a:bodyPr anchorCtr="0" anchor="t" bIns="121300" lIns="121300" spcFirstLastPara="1" rIns="121300" wrap="square" tIns="121300">
            <a:noAutofit/>
          </a:bodyPr>
          <a:lstStyle>
            <a:lvl1pPr indent="-1035050" lvl="0" marL="457200" marR="0" rtl="0" algn="l">
              <a:spcBef>
                <a:spcPts val="2500"/>
              </a:spcBef>
              <a:spcAft>
                <a:spcPts val="0"/>
              </a:spcAft>
              <a:buClr>
                <a:schemeClr val="dk1"/>
              </a:buClr>
              <a:buSzPts val="12700"/>
              <a:buFont typeface="Arial"/>
              <a:buChar char="•"/>
              <a:defRPr b="0" i="0" sz="12700" u="none" cap="none" strike="noStrike">
                <a:solidFill>
                  <a:schemeClr val="dk1"/>
                </a:solidFill>
                <a:latin typeface="Calibri"/>
                <a:ea typeface="Calibri"/>
                <a:cs typeface="Calibri"/>
                <a:sym typeface="Calibri"/>
              </a:defRPr>
            </a:lvl1pPr>
            <a:lvl2pPr indent="-920750" lvl="1" marL="914400" marR="0" rtl="0" algn="l">
              <a:spcBef>
                <a:spcPts val="2200"/>
              </a:spcBef>
              <a:spcAft>
                <a:spcPts val="0"/>
              </a:spcAft>
              <a:buClr>
                <a:schemeClr val="dk1"/>
              </a:buClr>
              <a:buSzPts val="10900"/>
              <a:buFont typeface="Arial"/>
              <a:buChar char="–"/>
              <a:defRPr b="0" i="0" sz="10900" u="none" cap="none" strike="noStrike">
                <a:solidFill>
                  <a:schemeClr val="dk1"/>
                </a:solidFill>
                <a:latin typeface="Calibri"/>
                <a:ea typeface="Calibri"/>
                <a:cs typeface="Calibri"/>
                <a:sym typeface="Calibri"/>
              </a:defRPr>
            </a:lvl2pPr>
            <a:lvl3pPr indent="-812800" lvl="2" marL="13716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3pPr>
            <a:lvl4pPr indent="-749300" lvl="3" marL="18288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4pPr>
            <a:lvl5pPr indent="-749300" lvl="4" marL="22860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5pPr>
            <a:lvl6pPr indent="-749300" lvl="5" marL="27432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6pPr>
            <a:lvl7pPr indent="-749300" lvl="6" marL="32004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7pPr>
            <a:lvl8pPr indent="-749300" lvl="7" marL="36576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8pPr>
            <a:lvl9pPr indent="-749300" lvl="8" marL="41148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9pPr>
          </a:lstStyle>
          <a:p/>
        </p:txBody>
      </p:sp>
      <p:sp>
        <p:nvSpPr>
          <p:cNvPr id="37" name="Google Shape;37;p5"/>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38" name="Google Shape;38;p5"/>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39" name="Google Shape;39;p5"/>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2140200" y="1212444"/>
            <a:ext cx="38523600" cy="50460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Clr>
                <a:schemeClr val="dk1"/>
              </a:buClr>
              <a:buSzPts val="1900"/>
              <a:buFont typeface="Calibri"/>
              <a:buNone/>
              <a:defRPr b="0" i="0" sz="200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42" name="Google Shape;42;p6"/>
          <p:cNvSpPr txBox="1"/>
          <p:nvPr>
            <p:ph idx="1" type="body"/>
          </p:nvPr>
        </p:nvSpPr>
        <p:spPr>
          <a:xfrm>
            <a:off x="2140200" y="6777061"/>
            <a:ext cx="18912600" cy="2824500"/>
          </a:xfrm>
          <a:prstGeom prst="rect">
            <a:avLst/>
          </a:prstGeom>
          <a:noFill/>
          <a:ln>
            <a:noFill/>
          </a:ln>
        </p:spPr>
        <p:txBody>
          <a:bodyPr anchorCtr="0" anchor="b" bIns="121300" lIns="121300" spcFirstLastPara="1" rIns="121300" wrap="square" tIns="121300">
            <a:noAutofit/>
          </a:bodyPr>
          <a:lstStyle>
            <a:lvl1pPr indent="-228600" lvl="0" marL="457200" marR="0" rtl="0" algn="l">
              <a:spcBef>
                <a:spcPts val="2200"/>
              </a:spcBef>
              <a:spcAft>
                <a:spcPts val="0"/>
              </a:spcAft>
              <a:buClr>
                <a:schemeClr val="dk1"/>
              </a:buClr>
              <a:buSzPts val="14600"/>
              <a:buFont typeface="Arial"/>
              <a:buNone/>
              <a:defRPr b="1" i="0" sz="10900" u="none" cap="none" strike="noStrike">
                <a:solidFill>
                  <a:schemeClr val="dk1"/>
                </a:solidFill>
                <a:latin typeface="Calibri"/>
                <a:ea typeface="Calibri"/>
                <a:cs typeface="Calibri"/>
                <a:sym typeface="Calibri"/>
              </a:defRPr>
            </a:lvl1pPr>
            <a:lvl2pPr indent="-228600" lvl="1" marL="914400" marR="0" rtl="0" algn="l">
              <a:spcBef>
                <a:spcPts val="1800"/>
              </a:spcBef>
              <a:spcAft>
                <a:spcPts val="0"/>
              </a:spcAft>
              <a:buClr>
                <a:schemeClr val="dk1"/>
              </a:buClr>
              <a:buSzPts val="12700"/>
              <a:buFont typeface="Arial"/>
              <a:buNone/>
              <a:defRPr b="1" i="0" sz="9200" u="none" cap="none" strike="noStrike">
                <a:solidFill>
                  <a:schemeClr val="dk1"/>
                </a:solidFill>
                <a:latin typeface="Calibri"/>
                <a:ea typeface="Calibri"/>
                <a:cs typeface="Calibri"/>
                <a:sym typeface="Calibri"/>
              </a:defRPr>
            </a:lvl2pPr>
            <a:lvl3pPr indent="-228600" lvl="2" marL="1371600" marR="0" rtl="0" algn="l">
              <a:spcBef>
                <a:spcPts val="1600"/>
              </a:spcBef>
              <a:spcAft>
                <a:spcPts val="0"/>
              </a:spcAft>
              <a:buClr>
                <a:schemeClr val="dk1"/>
              </a:buClr>
              <a:buSzPts val="10900"/>
              <a:buFont typeface="Arial"/>
              <a:buNone/>
              <a:defRPr b="1" i="0" sz="8200" u="none" cap="none" strike="noStrike">
                <a:solidFill>
                  <a:schemeClr val="dk1"/>
                </a:solidFill>
                <a:latin typeface="Calibri"/>
                <a:ea typeface="Calibri"/>
                <a:cs typeface="Calibri"/>
                <a:sym typeface="Calibri"/>
              </a:defRPr>
            </a:lvl3pPr>
            <a:lvl4pPr indent="-228600" lvl="3" marL="18288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4pPr>
            <a:lvl5pPr indent="-228600" lvl="4" marL="22860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5pPr>
            <a:lvl6pPr indent="-228600" lvl="5" marL="27432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6pPr>
            <a:lvl7pPr indent="-228600" lvl="6" marL="32004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7pPr>
            <a:lvl8pPr indent="-228600" lvl="7" marL="36576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8pPr>
            <a:lvl9pPr indent="-228600" lvl="8" marL="41148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9pPr>
          </a:lstStyle>
          <a:p/>
        </p:txBody>
      </p:sp>
      <p:sp>
        <p:nvSpPr>
          <p:cNvPr id="43" name="Google Shape;43;p6"/>
          <p:cNvSpPr txBox="1"/>
          <p:nvPr>
            <p:ph idx="2" type="body"/>
          </p:nvPr>
        </p:nvSpPr>
        <p:spPr>
          <a:xfrm>
            <a:off x="2140200" y="9601417"/>
            <a:ext cx="18912600" cy="17443800"/>
          </a:xfrm>
          <a:prstGeom prst="rect">
            <a:avLst/>
          </a:prstGeom>
          <a:noFill/>
          <a:ln>
            <a:noFill/>
          </a:ln>
        </p:spPr>
        <p:txBody>
          <a:bodyPr anchorCtr="0" anchor="t" bIns="121300" lIns="121300" spcFirstLastPara="1" rIns="121300" wrap="square" tIns="121300">
            <a:noAutofit/>
          </a:bodyPr>
          <a:lstStyle>
            <a:lvl1pPr indent="-920750" lvl="0" marL="457200" marR="0" rtl="0" algn="l">
              <a:spcBef>
                <a:spcPts val="2200"/>
              </a:spcBef>
              <a:spcAft>
                <a:spcPts val="0"/>
              </a:spcAft>
              <a:buClr>
                <a:schemeClr val="dk1"/>
              </a:buClr>
              <a:buSzPts val="10900"/>
              <a:buFont typeface="Arial"/>
              <a:buChar char="•"/>
              <a:defRPr b="0" i="0" sz="10900" u="none" cap="none" strike="noStrike">
                <a:solidFill>
                  <a:schemeClr val="dk1"/>
                </a:solidFill>
                <a:latin typeface="Calibri"/>
                <a:ea typeface="Calibri"/>
                <a:cs typeface="Calibri"/>
                <a:sym typeface="Calibri"/>
              </a:defRPr>
            </a:lvl1pPr>
            <a:lvl2pPr indent="-812800" lvl="1" marL="9144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2pPr>
            <a:lvl3pPr indent="-749300" lvl="2" marL="13716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3pPr>
            <a:lvl4pPr indent="-692150" lvl="3" marL="18288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4pPr>
            <a:lvl5pPr indent="-692150" lvl="4" marL="22860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5pPr>
            <a:lvl6pPr indent="-692150" lvl="5" marL="27432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6pPr>
            <a:lvl7pPr indent="-692150" lvl="6" marL="32004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7pPr>
            <a:lvl8pPr indent="-692150" lvl="7" marL="36576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8pPr>
            <a:lvl9pPr indent="-692150" lvl="8" marL="41148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9pPr>
          </a:lstStyle>
          <a:p/>
        </p:txBody>
      </p:sp>
      <p:sp>
        <p:nvSpPr>
          <p:cNvPr id="44" name="Google Shape;44;p6"/>
          <p:cNvSpPr txBox="1"/>
          <p:nvPr>
            <p:ph idx="3" type="body"/>
          </p:nvPr>
        </p:nvSpPr>
        <p:spPr>
          <a:xfrm>
            <a:off x="21743840" y="6777061"/>
            <a:ext cx="18920100" cy="2824500"/>
          </a:xfrm>
          <a:prstGeom prst="rect">
            <a:avLst/>
          </a:prstGeom>
          <a:noFill/>
          <a:ln>
            <a:noFill/>
          </a:ln>
        </p:spPr>
        <p:txBody>
          <a:bodyPr anchorCtr="0" anchor="b" bIns="121300" lIns="121300" spcFirstLastPara="1" rIns="121300" wrap="square" tIns="121300">
            <a:noAutofit/>
          </a:bodyPr>
          <a:lstStyle>
            <a:lvl1pPr indent="-228600" lvl="0" marL="457200" marR="0" rtl="0" algn="l">
              <a:spcBef>
                <a:spcPts val="2200"/>
              </a:spcBef>
              <a:spcAft>
                <a:spcPts val="0"/>
              </a:spcAft>
              <a:buClr>
                <a:schemeClr val="dk1"/>
              </a:buClr>
              <a:buSzPts val="14600"/>
              <a:buFont typeface="Arial"/>
              <a:buNone/>
              <a:defRPr b="1" i="0" sz="10900" u="none" cap="none" strike="noStrike">
                <a:solidFill>
                  <a:schemeClr val="dk1"/>
                </a:solidFill>
                <a:latin typeface="Calibri"/>
                <a:ea typeface="Calibri"/>
                <a:cs typeface="Calibri"/>
                <a:sym typeface="Calibri"/>
              </a:defRPr>
            </a:lvl1pPr>
            <a:lvl2pPr indent="-228600" lvl="1" marL="914400" marR="0" rtl="0" algn="l">
              <a:spcBef>
                <a:spcPts val="1800"/>
              </a:spcBef>
              <a:spcAft>
                <a:spcPts val="0"/>
              </a:spcAft>
              <a:buClr>
                <a:schemeClr val="dk1"/>
              </a:buClr>
              <a:buSzPts val="12700"/>
              <a:buFont typeface="Arial"/>
              <a:buNone/>
              <a:defRPr b="1" i="0" sz="9200" u="none" cap="none" strike="noStrike">
                <a:solidFill>
                  <a:schemeClr val="dk1"/>
                </a:solidFill>
                <a:latin typeface="Calibri"/>
                <a:ea typeface="Calibri"/>
                <a:cs typeface="Calibri"/>
                <a:sym typeface="Calibri"/>
              </a:defRPr>
            </a:lvl2pPr>
            <a:lvl3pPr indent="-228600" lvl="2" marL="1371600" marR="0" rtl="0" algn="l">
              <a:spcBef>
                <a:spcPts val="1600"/>
              </a:spcBef>
              <a:spcAft>
                <a:spcPts val="0"/>
              </a:spcAft>
              <a:buClr>
                <a:schemeClr val="dk1"/>
              </a:buClr>
              <a:buSzPts val="10900"/>
              <a:buFont typeface="Arial"/>
              <a:buNone/>
              <a:defRPr b="1" i="0" sz="8200" u="none" cap="none" strike="noStrike">
                <a:solidFill>
                  <a:schemeClr val="dk1"/>
                </a:solidFill>
                <a:latin typeface="Calibri"/>
                <a:ea typeface="Calibri"/>
                <a:cs typeface="Calibri"/>
                <a:sym typeface="Calibri"/>
              </a:defRPr>
            </a:lvl3pPr>
            <a:lvl4pPr indent="-228600" lvl="3" marL="18288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4pPr>
            <a:lvl5pPr indent="-228600" lvl="4" marL="22860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5pPr>
            <a:lvl6pPr indent="-228600" lvl="5" marL="27432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6pPr>
            <a:lvl7pPr indent="-228600" lvl="6" marL="32004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7pPr>
            <a:lvl8pPr indent="-228600" lvl="7" marL="36576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8pPr>
            <a:lvl9pPr indent="-228600" lvl="8" marL="4114800" marR="0" rtl="0" algn="l">
              <a:spcBef>
                <a:spcPts val="1500"/>
              </a:spcBef>
              <a:spcAft>
                <a:spcPts val="0"/>
              </a:spcAft>
              <a:buClr>
                <a:schemeClr val="dk1"/>
              </a:buClr>
              <a:buSzPts val="9200"/>
              <a:buFont typeface="Arial"/>
              <a:buNone/>
              <a:defRPr b="1" i="0" sz="7300" u="none" cap="none" strike="noStrike">
                <a:solidFill>
                  <a:schemeClr val="dk1"/>
                </a:solidFill>
                <a:latin typeface="Calibri"/>
                <a:ea typeface="Calibri"/>
                <a:cs typeface="Calibri"/>
                <a:sym typeface="Calibri"/>
              </a:defRPr>
            </a:lvl9pPr>
          </a:lstStyle>
          <a:p/>
        </p:txBody>
      </p:sp>
      <p:sp>
        <p:nvSpPr>
          <p:cNvPr id="45" name="Google Shape;45;p6"/>
          <p:cNvSpPr txBox="1"/>
          <p:nvPr>
            <p:ph idx="4" type="body"/>
          </p:nvPr>
        </p:nvSpPr>
        <p:spPr>
          <a:xfrm>
            <a:off x="21743840" y="9601417"/>
            <a:ext cx="18920100" cy="17443800"/>
          </a:xfrm>
          <a:prstGeom prst="rect">
            <a:avLst/>
          </a:prstGeom>
          <a:noFill/>
          <a:ln>
            <a:noFill/>
          </a:ln>
        </p:spPr>
        <p:txBody>
          <a:bodyPr anchorCtr="0" anchor="t" bIns="121300" lIns="121300" spcFirstLastPara="1" rIns="121300" wrap="square" tIns="121300">
            <a:noAutofit/>
          </a:bodyPr>
          <a:lstStyle>
            <a:lvl1pPr indent="-920750" lvl="0" marL="457200" marR="0" rtl="0" algn="l">
              <a:spcBef>
                <a:spcPts val="2200"/>
              </a:spcBef>
              <a:spcAft>
                <a:spcPts val="0"/>
              </a:spcAft>
              <a:buClr>
                <a:schemeClr val="dk1"/>
              </a:buClr>
              <a:buSzPts val="10900"/>
              <a:buFont typeface="Arial"/>
              <a:buChar char="•"/>
              <a:defRPr b="0" i="0" sz="10900" u="none" cap="none" strike="noStrike">
                <a:solidFill>
                  <a:schemeClr val="dk1"/>
                </a:solidFill>
                <a:latin typeface="Calibri"/>
                <a:ea typeface="Calibri"/>
                <a:cs typeface="Calibri"/>
                <a:sym typeface="Calibri"/>
              </a:defRPr>
            </a:lvl1pPr>
            <a:lvl2pPr indent="-812800" lvl="1" marL="9144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2pPr>
            <a:lvl3pPr indent="-749300" lvl="2" marL="1371600" marR="0" rtl="0" algn="l">
              <a:spcBef>
                <a:spcPts val="1600"/>
              </a:spcBef>
              <a:spcAft>
                <a:spcPts val="0"/>
              </a:spcAft>
              <a:buClr>
                <a:schemeClr val="dk1"/>
              </a:buClr>
              <a:buSzPts val="8200"/>
              <a:buFont typeface="Arial"/>
              <a:buChar char="•"/>
              <a:defRPr b="0" i="0" sz="8200" u="none" cap="none" strike="noStrike">
                <a:solidFill>
                  <a:schemeClr val="dk1"/>
                </a:solidFill>
                <a:latin typeface="Calibri"/>
                <a:ea typeface="Calibri"/>
                <a:cs typeface="Calibri"/>
                <a:sym typeface="Calibri"/>
              </a:defRPr>
            </a:lvl3pPr>
            <a:lvl4pPr indent="-692150" lvl="3" marL="18288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4pPr>
            <a:lvl5pPr indent="-692150" lvl="4" marL="22860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5pPr>
            <a:lvl6pPr indent="-692150" lvl="5" marL="27432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6pPr>
            <a:lvl7pPr indent="-692150" lvl="6" marL="32004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7pPr>
            <a:lvl8pPr indent="-692150" lvl="7" marL="36576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8pPr>
            <a:lvl9pPr indent="-692150" lvl="8" marL="4114800" marR="0" rtl="0" algn="l">
              <a:spcBef>
                <a:spcPts val="1500"/>
              </a:spcBef>
              <a:spcAft>
                <a:spcPts val="0"/>
              </a:spcAft>
              <a:buClr>
                <a:schemeClr val="dk1"/>
              </a:buClr>
              <a:buSzPts val="7300"/>
              <a:buFont typeface="Arial"/>
              <a:buChar char="•"/>
              <a:defRPr b="0" i="0" sz="7300" u="none" cap="none" strike="noStrike">
                <a:solidFill>
                  <a:schemeClr val="dk1"/>
                </a:solidFill>
                <a:latin typeface="Calibri"/>
                <a:ea typeface="Calibri"/>
                <a:cs typeface="Calibri"/>
                <a:sym typeface="Calibri"/>
              </a:defRPr>
            </a:lvl9pPr>
          </a:lstStyle>
          <a:p/>
        </p:txBody>
      </p:sp>
      <p:sp>
        <p:nvSpPr>
          <p:cNvPr id="46" name="Google Shape;46;p6"/>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47" name="Google Shape;47;p6"/>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48" name="Google Shape;48;p6"/>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2140200" y="1212444"/>
            <a:ext cx="38523600" cy="50460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Clr>
                <a:schemeClr val="dk1"/>
              </a:buClr>
              <a:buSzPts val="1900"/>
              <a:buFont typeface="Calibri"/>
              <a:buNone/>
              <a:defRPr b="0" i="0" sz="200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51" name="Google Shape;51;p7"/>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52" name="Google Shape;52;p7"/>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53" name="Google Shape;53;p7"/>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56" name="Google Shape;56;p8"/>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57" name="Google Shape;57;p8"/>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2140203" y="1205433"/>
            <a:ext cx="14082300" cy="5130000"/>
          </a:xfrm>
          <a:prstGeom prst="rect">
            <a:avLst/>
          </a:prstGeom>
          <a:noFill/>
          <a:ln>
            <a:noFill/>
          </a:ln>
        </p:spPr>
        <p:txBody>
          <a:bodyPr anchorCtr="0" anchor="b" bIns="121300" lIns="121300" spcFirstLastPara="1" rIns="121300" wrap="square" tIns="121300">
            <a:noAutofit/>
          </a:bodyPr>
          <a:lstStyle>
            <a:lvl1pPr indent="0" lvl="0" marL="0" marR="0" rtl="0" algn="l">
              <a:spcBef>
                <a:spcPts val="0"/>
              </a:spcBef>
              <a:spcAft>
                <a:spcPts val="0"/>
              </a:spcAft>
              <a:buClr>
                <a:schemeClr val="dk1"/>
              </a:buClr>
              <a:buSzPts val="1900"/>
              <a:buFont typeface="Calibri"/>
              <a:buNone/>
              <a:defRPr b="1" i="0" sz="92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60" name="Google Shape;60;p9"/>
          <p:cNvSpPr txBox="1"/>
          <p:nvPr>
            <p:ph idx="1" type="body"/>
          </p:nvPr>
        </p:nvSpPr>
        <p:spPr>
          <a:xfrm>
            <a:off x="16735175" y="1205435"/>
            <a:ext cx="23928600" cy="25839600"/>
          </a:xfrm>
          <a:prstGeom prst="rect">
            <a:avLst/>
          </a:prstGeom>
          <a:noFill/>
          <a:ln>
            <a:noFill/>
          </a:ln>
        </p:spPr>
        <p:txBody>
          <a:bodyPr anchorCtr="0" anchor="t" bIns="121300" lIns="121300" spcFirstLastPara="1" rIns="121300" wrap="square" tIns="121300">
            <a:noAutofit/>
          </a:bodyPr>
          <a:lstStyle>
            <a:lvl1pPr indent="-1155700" lvl="0" marL="457200" marR="0" rtl="0" algn="l">
              <a:spcBef>
                <a:spcPts val="2900"/>
              </a:spcBef>
              <a:spcAft>
                <a:spcPts val="0"/>
              </a:spcAft>
              <a:buClr>
                <a:schemeClr val="dk1"/>
              </a:buClr>
              <a:buSzPts val="14600"/>
              <a:buFont typeface="Arial"/>
              <a:buChar char="•"/>
              <a:defRPr b="0" i="0" sz="14600" u="none" cap="none" strike="noStrike">
                <a:solidFill>
                  <a:schemeClr val="dk1"/>
                </a:solidFill>
                <a:latin typeface="Calibri"/>
                <a:ea typeface="Calibri"/>
                <a:cs typeface="Calibri"/>
                <a:sym typeface="Calibri"/>
              </a:defRPr>
            </a:lvl1pPr>
            <a:lvl2pPr indent="-1035050" lvl="1" marL="914400" marR="0" rtl="0" algn="l">
              <a:spcBef>
                <a:spcPts val="2500"/>
              </a:spcBef>
              <a:spcAft>
                <a:spcPts val="0"/>
              </a:spcAft>
              <a:buClr>
                <a:schemeClr val="dk1"/>
              </a:buClr>
              <a:buSzPts val="12700"/>
              <a:buFont typeface="Arial"/>
              <a:buChar char="–"/>
              <a:defRPr b="0" i="0" sz="12700" u="none" cap="none" strike="noStrike">
                <a:solidFill>
                  <a:schemeClr val="dk1"/>
                </a:solidFill>
                <a:latin typeface="Calibri"/>
                <a:ea typeface="Calibri"/>
                <a:cs typeface="Calibri"/>
                <a:sym typeface="Calibri"/>
              </a:defRPr>
            </a:lvl2pPr>
            <a:lvl3pPr indent="-920750" lvl="2" marL="1371600" marR="0" rtl="0" algn="l">
              <a:spcBef>
                <a:spcPts val="2200"/>
              </a:spcBef>
              <a:spcAft>
                <a:spcPts val="0"/>
              </a:spcAft>
              <a:buClr>
                <a:schemeClr val="dk1"/>
              </a:buClr>
              <a:buSzPts val="10900"/>
              <a:buFont typeface="Arial"/>
              <a:buChar char="•"/>
              <a:defRPr b="0" i="0" sz="10900" u="none" cap="none" strike="noStrike">
                <a:solidFill>
                  <a:schemeClr val="dk1"/>
                </a:solidFill>
                <a:latin typeface="Calibri"/>
                <a:ea typeface="Calibri"/>
                <a:cs typeface="Calibri"/>
                <a:sym typeface="Calibri"/>
              </a:defRPr>
            </a:lvl3pPr>
            <a:lvl4pPr indent="-812800" lvl="3" marL="1828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4pPr>
            <a:lvl5pPr indent="-812800" lvl="4" marL="22860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5pPr>
            <a:lvl6pPr indent="-812800" lvl="5" marL="27432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6pPr>
            <a:lvl7pPr indent="-812800" lvl="6" marL="32004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7pPr>
            <a:lvl8pPr indent="-812800" lvl="7" marL="36576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8pPr>
            <a:lvl9pPr indent="-812800" lvl="8" marL="4114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9pPr>
          </a:lstStyle>
          <a:p/>
        </p:txBody>
      </p:sp>
      <p:sp>
        <p:nvSpPr>
          <p:cNvPr id="61" name="Google Shape;61;p9"/>
          <p:cNvSpPr txBox="1"/>
          <p:nvPr>
            <p:ph idx="2" type="body"/>
          </p:nvPr>
        </p:nvSpPr>
        <p:spPr>
          <a:xfrm>
            <a:off x="2140203" y="6335535"/>
            <a:ext cx="14082300" cy="20709600"/>
          </a:xfrm>
          <a:prstGeom prst="rect">
            <a:avLst/>
          </a:prstGeom>
          <a:noFill/>
          <a:ln>
            <a:noFill/>
          </a:ln>
        </p:spPr>
        <p:txBody>
          <a:bodyPr anchorCtr="0" anchor="t" bIns="121300" lIns="121300" spcFirstLastPara="1" rIns="121300" wrap="square" tIns="121300">
            <a:noAutofit/>
          </a:bodyPr>
          <a:lstStyle>
            <a:lvl1pPr indent="-228600" lvl="0" marL="457200" marR="0" rtl="0" algn="l">
              <a:spcBef>
                <a:spcPts val="1300"/>
              </a:spcBef>
              <a:spcAft>
                <a:spcPts val="0"/>
              </a:spcAft>
              <a:buClr>
                <a:schemeClr val="dk1"/>
              </a:buClr>
              <a:buSzPts val="14600"/>
              <a:buFont typeface="Arial"/>
              <a:buNone/>
              <a:defRPr b="0" i="0" sz="6400" u="none" cap="none" strike="noStrike">
                <a:solidFill>
                  <a:schemeClr val="dk1"/>
                </a:solidFill>
                <a:latin typeface="Calibri"/>
                <a:ea typeface="Calibri"/>
                <a:cs typeface="Calibri"/>
                <a:sym typeface="Calibri"/>
              </a:defRPr>
            </a:lvl1pPr>
            <a:lvl2pPr indent="-228600" lvl="1" marL="914400" marR="0" rtl="0" algn="l">
              <a:spcBef>
                <a:spcPts val="1100"/>
              </a:spcBef>
              <a:spcAft>
                <a:spcPts val="0"/>
              </a:spcAft>
              <a:buClr>
                <a:schemeClr val="dk1"/>
              </a:buClr>
              <a:buSzPts val="12700"/>
              <a:buFont typeface="Arial"/>
              <a:buNone/>
              <a:defRPr b="0" i="0" sz="5400" u="none" cap="none" strike="noStrike">
                <a:solidFill>
                  <a:schemeClr val="dk1"/>
                </a:solidFill>
                <a:latin typeface="Calibri"/>
                <a:ea typeface="Calibri"/>
                <a:cs typeface="Calibri"/>
                <a:sym typeface="Calibri"/>
              </a:defRPr>
            </a:lvl2pPr>
            <a:lvl3pPr indent="-228600" lvl="2" marL="1371600" marR="0" rtl="0" algn="l">
              <a:spcBef>
                <a:spcPts val="900"/>
              </a:spcBef>
              <a:spcAft>
                <a:spcPts val="0"/>
              </a:spcAft>
              <a:buClr>
                <a:schemeClr val="dk1"/>
              </a:buClr>
              <a:buSzPts val="10900"/>
              <a:buFont typeface="Arial"/>
              <a:buNone/>
              <a:defRPr b="0" i="0" sz="4500" u="none" cap="none" strike="noStrike">
                <a:solidFill>
                  <a:schemeClr val="dk1"/>
                </a:solidFill>
                <a:latin typeface="Calibri"/>
                <a:ea typeface="Calibri"/>
                <a:cs typeface="Calibri"/>
                <a:sym typeface="Calibri"/>
              </a:defRPr>
            </a:lvl3pPr>
            <a:lvl4pPr indent="-228600" lvl="3" marL="18288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4pPr>
            <a:lvl5pPr indent="-228600" lvl="4" marL="22860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5pPr>
            <a:lvl6pPr indent="-228600" lvl="5" marL="27432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6pPr>
            <a:lvl7pPr indent="-228600" lvl="6" marL="32004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7pPr>
            <a:lvl8pPr indent="-228600" lvl="7" marL="36576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8pPr>
            <a:lvl9pPr indent="-228600" lvl="8" marL="41148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9pPr>
          </a:lstStyle>
          <a:p/>
        </p:txBody>
      </p:sp>
      <p:sp>
        <p:nvSpPr>
          <p:cNvPr id="62" name="Google Shape;62;p9"/>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63" name="Google Shape;63;p9"/>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64" name="Google Shape;64;p9"/>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89884" y="21193200"/>
            <a:ext cx="25682400" cy="2502000"/>
          </a:xfrm>
          <a:prstGeom prst="rect">
            <a:avLst/>
          </a:prstGeom>
          <a:noFill/>
          <a:ln>
            <a:noFill/>
          </a:ln>
        </p:spPr>
        <p:txBody>
          <a:bodyPr anchorCtr="0" anchor="b" bIns="121300" lIns="121300" spcFirstLastPara="1" rIns="121300" wrap="square" tIns="121300">
            <a:noAutofit/>
          </a:bodyPr>
          <a:lstStyle>
            <a:lvl1pPr indent="0" lvl="0" marL="0" marR="0" rtl="0" algn="l">
              <a:spcBef>
                <a:spcPts val="0"/>
              </a:spcBef>
              <a:spcAft>
                <a:spcPts val="0"/>
              </a:spcAft>
              <a:buClr>
                <a:schemeClr val="dk1"/>
              </a:buClr>
              <a:buSzPts val="1900"/>
              <a:buFont typeface="Calibri"/>
              <a:buNone/>
              <a:defRPr b="1" i="0" sz="92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67" name="Google Shape;67;p10"/>
          <p:cNvSpPr/>
          <p:nvPr>
            <p:ph idx="2" type="pic"/>
          </p:nvPr>
        </p:nvSpPr>
        <p:spPr>
          <a:xfrm>
            <a:off x="8389884" y="2705217"/>
            <a:ext cx="25682400" cy="18165600"/>
          </a:xfrm>
          <a:prstGeom prst="rect">
            <a:avLst/>
          </a:prstGeom>
          <a:noFill/>
          <a:ln>
            <a:noFill/>
          </a:ln>
        </p:spPr>
        <p:txBody>
          <a:bodyPr anchorCtr="0" anchor="t" bIns="121300" lIns="121300" spcFirstLastPara="1" rIns="121300" wrap="square" tIns="121300">
            <a:noAutofit/>
          </a:bodyPr>
          <a:lstStyle>
            <a:lvl1pPr indent="0" lvl="0" marL="0" marR="0" rtl="0" algn="l">
              <a:spcBef>
                <a:spcPts val="2900"/>
              </a:spcBef>
              <a:spcAft>
                <a:spcPts val="0"/>
              </a:spcAft>
              <a:buClr>
                <a:schemeClr val="dk1"/>
              </a:buClr>
              <a:buSzPts val="1900"/>
              <a:buFont typeface="Arial"/>
              <a:buNone/>
              <a:defRPr b="0" i="0" sz="14600" u="none" cap="none" strike="noStrike">
                <a:solidFill>
                  <a:schemeClr val="dk1"/>
                </a:solidFill>
                <a:latin typeface="Calibri"/>
                <a:ea typeface="Calibri"/>
                <a:cs typeface="Calibri"/>
                <a:sym typeface="Calibri"/>
              </a:defRPr>
            </a:lvl1pPr>
            <a:lvl2pPr indent="-12700" lvl="1" marL="2082800" marR="0" rtl="0" algn="l">
              <a:spcBef>
                <a:spcPts val="2500"/>
              </a:spcBef>
              <a:spcAft>
                <a:spcPts val="0"/>
              </a:spcAft>
              <a:buClr>
                <a:schemeClr val="dk1"/>
              </a:buClr>
              <a:buSzPts val="1900"/>
              <a:buFont typeface="Arial"/>
              <a:buNone/>
              <a:defRPr b="0" i="0" sz="12700" u="none" cap="none" strike="noStrike">
                <a:solidFill>
                  <a:schemeClr val="dk1"/>
                </a:solidFill>
                <a:latin typeface="Calibri"/>
                <a:ea typeface="Calibri"/>
                <a:cs typeface="Calibri"/>
                <a:sym typeface="Calibri"/>
              </a:defRPr>
            </a:lvl2pPr>
            <a:lvl3pPr indent="-25400" lvl="2" marL="4165600" marR="0" rtl="0" algn="l">
              <a:spcBef>
                <a:spcPts val="2200"/>
              </a:spcBef>
              <a:spcAft>
                <a:spcPts val="0"/>
              </a:spcAft>
              <a:buClr>
                <a:schemeClr val="dk1"/>
              </a:buClr>
              <a:buSzPts val="1900"/>
              <a:buFont typeface="Arial"/>
              <a:buNone/>
              <a:defRPr b="0" i="0" sz="10900" u="none" cap="none" strike="noStrike">
                <a:solidFill>
                  <a:schemeClr val="dk1"/>
                </a:solidFill>
                <a:latin typeface="Calibri"/>
                <a:ea typeface="Calibri"/>
                <a:cs typeface="Calibri"/>
                <a:sym typeface="Calibri"/>
              </a:defRPr>
            </a:lvl3pPr>
            <a:lvl4pPr indent="0" lvl="3" marL="6235700" marR="0" rtl="0" algn="l">
              <a:spcBef>
                <a:spcPts val="1800"/>
              </a:spcBef>
              <a:spcAft>
                <a:spcPts val="0"/>
              </a:spcAft>
              <a:buClr>
                <a:schemeClr val="dk1"/>
              </a:buClr>
              <a:buSzPts val="1900"/>
              <a:buFont typeface="Arial"/>
              <a:buNone/>
              <a:defRPr b="0" i="0" sz="9200" u="none" cap="none" strike="noStrike">
                <a:solidFill>
                  <a:schemeClr val="dk1"/>
                </a:solidFill>
                <a:latin typeface="Calibri"/>
                <a:ea typeface="Calibri"/>
                <a:cs typeface="Calibri"/>
                <a:sym typeface="Calibri"/>
              </a:defRPr>
            </a:lvl4pPr>
            <a:lvl5pPr indent="-12700" lvl="4" marL="8318500" marR="0" rtl="0" algn="l">
              <a:spcBef>
                <a:spcPts val="1800"/>
              </a:spcBef>
              <a:spcAft>
                <a:spcPts val="0"/>
              </a:spcAft>
              <a:buClr>
                <a:schemeClr val="dk1"/>
              </a:buClr>
              <a:buSzPts val="1900"/>
              <a:buFont typeface="Arial"/>
              <a:buNone/>
              <a:defRPr b="0" i="0" sz="9200" u="none" cap="none" strike="noStrike">
                <a:solidFill>
                  <a:schemeClr val="dk1"/>
                </a:solidFill>
                <a:latin typeface="Calibri"/>
                <a:ea typeface="Calibri"/>
                <a:cs typeface="Calibri"/>
                <a:sym typeface="Calibri"/>
              </a:defRPr>
            </a:lvl5pPr>
            <a:lvl6pPr indent="0" lvl="5" marL="10401300" marR="0" rtl="0" algn="l">
              <a:spcBef>
                <a:spcPts val="1800"/>
              </a:spcBef>
              <a:spcAft>
                <a:spcPts val="0"/>
              </a:spcAft>
              <a:buClr>
                <a:schemeClr val="dk1"/>
              </a:buClr>
              <a:buSzPts val="1900"/>
              <a:buFont typeface="Arial"/>
              <a:buNone/>
              <a:defRPr b="0" i="0" sz="9200" u="none" cap="none" strike="noStrike">
                <a:solidFill>
                  <a:schemeClr val="dk1"/>
                </a:solidFill>
                <a:latin typeface="Calibri"/>
                <a:ea typeface="Calibri"/>
                <a:cs typeface="Calibri"/>
                <a:sym typeface="Calibri"/>
              </a:defRPr>
            </a:lvl6pPr>
            <a:lvl7pPr indent="-12700" lvl="6" marL="12484100" marR="0" rtl="0" algn="l">
              <a:spcBef>
                <a:spcPts val="1800"/>
              </a:spcBef>
              <a:spcAft>
                <a:spcPts val="0"/>
              </a:spcAft>
              <a:buClr>
                <a:schemeClr val="dk1"/>
              </a:buClr>
              <a:buSzPts val="1900"/>
              <a:buFont typeface="Arial"/>
              <a:buNone/>
              <a:defRPr b="0" i="0" sz="9200" u="none" cap="none" strike="noStrike">
                <a:solidFill>
                  <a:schemeClr val="dk1"/>
                </a:solidFill>
                <a:latin typeface="Calibri"/>
                <a:ea typeface="Calibri"/>
                <a:cs typeface="Calibri"/>
                <a:sym typeface="Calibri"/>
              </a:defRPr>
            </a:lvl7pPr>
            <a:lvl8pPr indent="-12700" lvl="7" marL="14554200" marR="0" rtl="0" algn="l">
              <a:spcBef>
                <a:spcPts val="1800"/>
              </a:spcBef>
              <a:spcAft>
                <a:spcPts val="0"/>
              </a:spcAft>
              <a:buClr>
                <a:schemeClr val="dk1"/>
              </a:buClr>
              <a:buSzPts val="1900"/>
              <a:buFont typeface="Arial"/>
              <a:buNone/>
              <a:defRPr b="0" i="0" sz="9200" u="none" cap="none" strike="noStrike">
                <a:solidFill>
                  <a:schemeClr val="dk1"/>
                </a:solidFill>
                <a:latin typeface="Calibri"/>
                <a:ea typeface="Calibri"/>
                <a:cs typeface="Calibri"/>
                <a:sym typeface="Calibri"/>
              </a:defRPr>
            </a:lvl8pPr>
            <a:lvl9pPr indent="-12700" lvl="8" marL="16637000" marR="0" rtl="0" algn="l">
              <a:spcBef>
                <a:spcPts val="1800"/>
              </a:spcBef>
              <a:spcAft>
                <a:spcPts val="0"/>
              </a:spcAft>
              <a:buClr>
                <a:schemeClr val="dk1"/>
              </a:buClr>
              <a:buSzPts val="1900"/>
              <a:buFont typeface="Arial"/>
              <a:buNone/>
              <a:defRPr b="0" i="0" sz="92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8389884" y="23695177"/>
            <a:ext cx="25682400" cy="3553200"/>
          </a:xfrm>
          <a:prstGeom prst="rect">
            <a:avLst/>
          </a:prstGeom>
          <a:noFill/>
          <a:ln>
            <a:noFill/>
          </a:ln>
        </p:spPr>
        <p:txBody>
          <a:bodyPr anchorCtr="0" anchor="t" bIns="121300" lIns="121300" spcFirstLastPara="1" rIns="121300" wrap="square" tIns="121300">
            <a:noAutofit/>
          </a:bodyPr>
          <a:lstStyle>
            <a:lvl1pPr indent="-228600" lvl="0" marL="457200" marR="0" rtl="0" algn="l">
              <a:spcBef>
                <a:spcPts val="1300"/>
              </a:spcBef>
              <a:spcAft>
                <a:spcPts val="0"/>
              </a:spcAft>
              <a:buClr>
                <a:schemeClr val="dk1"/>
              </a:buClr>
              <a:buSzPts val="14600"/>
              <a:buFont typeface="Arial"/>
              <a:buNone/>
              <a:defRPr b="0" i="0" sz="6400" u="none" cap="none" strike="noStrike">
                <a:solidFill>
                  <a:schemeClr val="dk1"/>
                </a:solidFill>
                <a:latin typeface="Calibri"/>
                <a:ea typeface="Calibri"/>
                <a:cs typeface="Calibri"/>
                <a:sym typeface="Calibri"/>
              </a:defRPr>
            </a:lvl1pPr>
            <a:lvl2pPr indent="-228600" lvl="1" marL="914400" marR="0" rtl="0" algn="l">
              <a:spcBef>
                <a:spcPts val="1100"/>
              </a:spcBef>
              <a:spcAft>
                <a:spcPts val="0"/>
              </a:spcAft>
              <a:buClr>
                <a:schemeClr val="dk1"/>
              </a:buClr>
              <a:buSzPts val="12700"/>
              <a:buFont typeface="Arial"/>
              <a:buNone/>
              <a:defRPr b="0" i="0" sz="5400" u="none" cap="none" strike="noStrike">
                <a:solidFill>
                  <a:schemeClr val="dk1"/>
                </a:solidFill>
                <a:latin typeface="Calibri"/>
                <a:ea typeface="Calibri"/>
                <a:cs typeface="Calibri"/>
                <a:sym typeface="Calibri"/>
              </a:defRPr>
            </a:lvl2pPr>
            <a:lvl3pPr indent="-228600" lvl="2" marL="1371600" marR="0" rtl="0" algn="l">
              <a:spcBef>
                <a:spcPts val="900"/>
              </a:spcBef>
              <a:spcAft>
                <a:spcPts val="0"/>
              </a:spcAft>
              <a:buClr>
                <a:schemeClr val="dk1"/>
              </a:buClr>
              <a:buSzPts val="10900"/>
              <a:buFont typeface="Arial"/>
              <a:buNone/>
              <a:defRPr b="0" i="0" sz="4500" u="none" cap="none" strike="noStrike">
                <a:solidFill>
                  <a:schemeClr val="dk1"/>
                </a:solidFill>
                <a:latin typeface="Calibri"/>
                <a:ea typeface="Calibri"/>
                <a:cs typeface="Calibri"/>
                <a:sym typeface="Calibri"/>
              </a:defRPr>
            </a:lvl3pPr>
            <a:lvl4pPr indent="-228600" lvl="3" marL="18288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4pPr>
            <a:lvl5pPr indent="-228600" lvl="4" marL="22860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5pPr>
            <a:lvl6pPr indent="-228600" lvl="5" marL="27432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6pPr>
            <a:lvl7pPr indent="-228600" lvl="6" marL="32004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7pPr>
            <a:lvl8pPr indent="-228600" lvl="7" marL="36576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8pPr>
            <a:lvl9pPr indent="-228600" lvl="8" marL="4114800" marR="0" rtl="0" algn="l">
              <a:spcBef>
                <a:spcPts val="800"/>
              </a:spcBef>
              <a:spcAft>
                <a:spcPts val="0"/>
              </a:spcAft>
              <a:buClr>
                <a:schemeClr val="dk1"/>
              </a:buClr>
              <a:buSzPts val="9200"/>
              <a:buFont typeface="Arial"/>
              <a:buNone/>
              <a:defRPr b="0" i="0" sz="4100" u="none" cap="none" strike="noStrike">
                <a:solidFill>
                  <a:schemeClr val="dk1"/>
                </a:solidFill>
                <a:latin typeface="Calibri"/>
                <a:ea typeface="Calibri"/>
                <a:cs typeface="Calibri"/>
                <a:sym typeface="Calibri"/>
              </a:defRPr>
            </a:lvl9pPr>
          </a:lstStyle>
          <a:p/>
        </p:txBody>
      </p:sp>
      <p:sp>
        <p:nvSpPr>
          <p:cNvPr id="69" name="Google Shape;69;p10"/>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70" name="Google Shape;70;p10"/>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sz="5400">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71" name="Google Shape;71;p10"/>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sz="5400">
                <a:solidFill>
                  <a:srgbClr val="888888"/>
                </a:solidFill>
                <a:latin typeface="Calibri"/>
                <a:ea typeface="Calibri"/>
                <a:cs typeface="Calibri"/>
                <a:sym typeface="Calibri"/>
              </a:defRPr>
            </a:lvl1pPr>
            <a:lvl2pPr indent="0" lvl="1" marL="0" marR="0" rtl="0" algn="r">
              <a:spcBef>
                <a:spcPts val="0"/>
              </a:spcBef>
              <a:buNone/>
              <a:defRPr sz="5400">
                <a:solidFill>
                  <a:srgbClr val="888888"/>
                </a:solidFill>
                <a:latin typeface="Calibri"/>
                <a:ea typeface="Calibri"/>
                <a:cs typeface="Calibri"/>
                <a:sym typeface="Calibri"/>
              </a:defRPr>
            </a:lvl2pPr>
            <a:lvl3pPr indent="0" lvl="2" marL="0" marR="0" rtl="0" algn="r">
              <a:spcBef>
                <a:spcPts val="0"/>
              </a:spcBef>
              <a:buNone/>
              <a:defRPr sz="5400">
                <a:solidFill>
                  <a:srgbClr val="888888"/>
                </a:solidFill>
                <a:latin typeface="Calibri"/>
                <a:ea typeface="Calibri"/>
                <a:cs typeface="Calibri"/>
                <a:sym typeface="Calibri"/>
              </a:defRPr>
            </a:lvl3pPr>
            <a:lvl4pPr indent="0" lvl="3" marL="0" marR="0" rtl="0" algn="r">
              <a:spcBef>
                <a:spcPts val="0"/>
              </a:spcBef>
              <a:buNone/>
              <a:defRPr sz="5400">
                <a:solidFill>
                  <a:srgbClr val="888888"/>
                </a:solidFill>
                <a:latin typeface="Calibri"/>
                <a:ea typeface="Calibri"/>
                <a:cs typeface="Calibri"/>
                <a:sym typeface="Calibri"/>
              </a:defRPr>
            </a:lvl4pPr>
            <a:lvl5pPr indent="0" lvl="4" marL="0" marR="0" rtl="0" algn="r">
              <a:spcBef>
                <a:spcPts val="0"/>
              </a:spcBef>
              <a:buNone/>
              <a:defRPr sz="5400">
                <a:solidFill>
                  <a:srgbClr val="888888"/>
                </a:solidFill>
                <a:latin typeface="Calibri"/>
                <a:ea typeface="Calibri"/>
                <a:cs typeface="Calibri"/>
                <a:sym typeface="Calibri"/>
              </a:defRPr>
            </a:lvl5pPr>
            <a:lvl6pPr indent="0" lvl="5" marL="0" marR="0" rtl="0" algn="r">
              <a:spcBef>
                <a:spcPts val="0"/>
              </a:spcBef>
              <a:buNone/>
              <a:defRPr sz="5400">
                <a:solidFill>
                  <a:srgbClr val="888888"/>
                </a:solidFill>
                <a:latin typeface="Calibri"/>
                <a:ea typeface="Calibri"/>
                <a:cs typeface="Calibri"/>
                <a:sym typeface="Calibri"/>
              </a:defRPr>
            </a:lvl6pPr>
            <a:lvl7pPr indent="0" lvl="6" marL="0" marR="0" rtl="0" algn="r">
              <a:spcBef>
                <a:spcPts val="0"/>
              </a:spcBef>
              <a:buNone/>
              <a:defRPr sz="5400">
                <a:solidFill>
                  <a:srgbClr val="888888"/>
                </a:solidFill>
                <a:latin typeface="Calibri"/>
                <a:ea typeface="Calibri"/>
                <a:cs typeface="Calibri"/>
                <a:sym typeface="Calibri"/>
              </a:defRPr>
            </a:lvl7pPr>
            <a:lvl8pPr indent="0" lvl="7" marL="0" marR="0" rtl="0" algn="r">
              <a:spcBef>
                <a:spcPts val="0"/>
              </a:spcBef>
              <a:buNone/>
              <a:defRPr sz="5400">
                <a:solidFill>
                  <a:srgbClr val="888888"/>
                </a:solidFill>
                <a:latin typeface="Calibri"/>
                <a:ea typeface="Calibri"/>
                <a:cs typeface="Calibri"/>
                <a:sym typeface="Calibri"/>
              </a:defRPr>
            </a:lvl8pPr>
            <a:lvl9pPr indent="0" lvl="8" marL="0" marR="0" rtl="0" algn="r">
              <a:spcBef>
                <a:spcPts val="0"/>
              </a:spcBef>
              <a:buNone/>
              <a:defRPr sz="54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2140200" y="1212444"/>
            <a:ext cx="38523600" cy="50460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Clr>
                <a:schemeClr val="dk1"/>
              </a:buClr>
              <a:buSzPts val="1900"/>
              <a:buFont typeface="Calibri"/>
              <a:buNone/>
              <a:defRPr b="0" i="0" sz="20000" u="none" cap="none" strike="noStrike">
                <a:solidFill>
                  <a:schemeClr val="dk1"/>
                </a:solidFill>
                <a:latin typeface="Calibri"/>
                <a:ea typeface="Calibri"/>
                <a:cs typeface="Calibri"/>
                <a:sym typeface="Calibri"/>
              </a:defRPr>
            </a:lvl1pPr>
            <a:lvl2pPr indent="0" lvl="1">
              <a:spcBef>
                <a:spcPts val="0"/>
              </a:spcBef>
              <a:spcAft>
                <a:spcPts val="0"/>
              </a:spcAft>
              <a:buSzPts val="1900"/>
              <a:buNone/>
              <a:defRPr sz="2400"/>
            </a:lvl2pPr>
            <a:lvl3pPr indent="0" lvl="2">
              <a:spcBef>
                <a:spcPts val="0"/>
              </a:spcBef>
              <a:spcAft>
                <a:spcPts val="0"/>
              </a:spcAft>
              <a:buSzPts val="1900"/>
              <a:buNone/>
              <a:defRPr sz="2400"/>
            </a:lvl3pPr>
            <a:lvl4pPr indent="0" lvl="3">
              <a:spcBef>
                <a:spcPts val="0"/>
              </a:spcBef>
              <a:spcAft>
                <a:spcPts val="0"/>
              </a:spcAft>
              <a:buSzPts val="1900"/>
              <a:buNone/>
              <a:defRPr sz="2400"/>
            </a:lvl4pPr>
            <a:lvl5pPr indent="0" lvl="4">
              <a:spcBef>
                <a:spcPts val="0"/>
              </a:spcBef>
              <a:spcAft>
                <a:spcPts val="0"/>
              </a:spcAft>
              <a:buSzPts val="1900"/>
              <a:buNone/>
              <a:defRPr sz="2400"/>
            </a:lvl5pPr>
            <a:lvl6pPr indent="0" lvl="5">
              <a:spcBef>
                <a:spcPts val="0"/>
              </a:spcBef>
              <a:spcAft>
                <a:spcPts val="0"/>
              </a:spcAft>
              <a:buSzPts val="1900"/>
              <a:buNone/>
              <a:defRPr sz="2400"/>
            </a:lvl6pPr>
            <a:lvl7pPr indent="0" lvl="6">
              <a:spcBef>
                <a:spcPts val="0"/>
              </a:spcBef>
              <a:spcAft>
                <a:spcPts val="0"/>
              </a:spcAft>
              <a:buSzPts val="1900"/>
              <a:buNone/>
              <a:defRPr sz="2400"/>
            </a:lvl7pPr>
            <a:lvl8pPr indent="0" lvl="7">
              <a:spcBef>
                <a:spcPts val="0"/>
              </a:spcBef>
              <a:spcAft>
                <a:spcPts val="0"/>
              </a:spcAft>
              <a:buSzPts val="1900"/>
              <a:buNone/>
              <a:defRPr sz="2400"/>
            </a:lvl8pPr>
            <a:lvl9pPr indent="0" lvl="8">
              <a:spcBef>
                <a:spcPts val="0"/>
              </a:spcBef>
              <a:spcAft>
                <a:spcPts val="0"/>
              </a:spcAft>
              <a:buSzPts val="1900"/>
              <a:buNone/>
              <a:defRPr sz="2400"/>
            </a:lvl9pPr>
          </a:lstStyle>
          <a:p/>
        </p:txBody>
      </p:sp>
      <p:sp>
        <p:nvSpPr>
          <p:cNvPr id="11" name="Google Shape;11;p1"/>
          <p:cNvSpPr txBox="1"/>
          <p:nvPr>
            <p:ph idx="1" type="body"/>
          </p:nvPr>
        </p:nvSpPr>
        <p:spPr>
          <a:xfrm>
            <a:off x="2140200" y="7064401"/>
            <a:ext cx="38523600" cy="19980900"/>
          </a:xfrm>
          <a:prstGeom prst="rect">
            <a:avLst/>
          </a:prstGeom>
          <a:noFill/>
          <a:ln>
            <a:noFill/>
          </a:ln>
        </p:spPr>
        <p:txBody>
          <a:bodyPr anchorCtr="0" anchor="t" bIns="121300" lIns="121300" spcFirstLastPara="1" rIns="121300" wrap="square" tIns="121300">
            <a:noAutofit/>
          </a:bodyPr>
          <a:lstStyle>
            <a:lvl1pPr indent="-1155700" lvl="0" marL="457200" marR="0" rtl="0" algn="l">
              <a:spcBef>
                <a:spcPts val="2900"/>
              </a:spcBef>
              <a:spcAft>
                <a:spcPts val="0"/>
              </a:spcAft>
              <a:buClr>
                <a:schemeClr val="dk1"/>
              </a:buClr>
              <a:buSzPts val="14600"/>
              <a:buFont typeface="Arial"/>
              <a:buChar char="•"/>
              <a:defRPr b="0" i="0" sz="14600" u="none" cap="none" strike="noStrike">
                <a:solidFill>
                  <a:schemeClr val="dk1"/>
                </a:solidFill>
                <a:latin typeface="Calibri"/>
                <a:ea typeface="Calibri"/>
                <a:cs typeface="Calibri"/>
                <a:sym typeface="Calibri"/>
              </a:defRPr>
            </a:lvl1pPr>
            <a:lvl2pPr indent="-1035050" lvl="1" marL="914400" marR="0" rtl="0" algn="l">
              <a:spcBef>
                <a:spcPts val="2500"/>
              </a:spcBef>
              <a:spcAft>
                <a:spcPts val="0"/>
              </a:spcAft>
              <a:buClr>
                <a:schemeClr val="dk1"/>
              </a:buClr>
              <a:buSzPts val="12700"/>
              <a:buFont typeface="Arial"/>
              <a:buChar char="–"/>
              <a:defRPr b="0" i="0" sz="12700" u="none" cap="none" strike="noStrike">
                <a:solidFill>
                  <a:schemeClr val="dk1"/>
                </a:solidFill>
                <a:latin typeface="Calibri"/>
                <a:ea typeface="Calibri"/>
                <a:cs typeface="Calibri"/>
                <a:sym typeface="Calibri"/>
              </a:defRPr>
            </a:lvl2pPr>
            <a:lvl3pPr indent="-920750" lvl="2" marL="1371600" marR="0" rtl="0" algn="l">
              <a:spcBef>
                <a:spcPts val="2200"/>
              </a:spcBef>
              <a:spcAft>
                <a:spcPts val="0"/>
              </a:spcAft>
              <a:buClr>
                <a:schemeClr val="dk1"/>
              </a:buClr>
              <a:buSzPts val="10900"/>
              <a:buFont typeface="Arial"/>
              <a:buChar char="•"/>
              <a:defRPr b="0" i="0" sz="10900" u="none" cap="none" strike="noStrike">
                <a:solidFill>
                  <a:schemeClr val="dk1"/>
                </a:solidFill>
                <a:latin typeface="Calibri"/>
                <a:ea typeface="Calibri"/>
                <a:cs typeface="Calibri"/>
                <a:sym typeface="Calibri"/>
              </a:defRPr>
            </a:lvl3pPr>
            <a:lvl4pPr indent="-812800" lvl="3" marL="1828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4pPr>
            <a:lvl5pPr indent="-812800" lvl="4" marL="22860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5pPr>
            <a:lvl6pPr indent="-812800" lvl="5" marL="27432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6pPr>
            <a:lvl7pPr indent="-812800" lvl="6" marL="32004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7pPr>
            <a:lvl8pPr indent="-812800" lvl="7" marL="36576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8pPr>
            <a:lvl9pPr indent="-812800" lvl="8" marL="4114800" marR="0" rtl="0" algn="l">
              <a:spcBef>
                <a:spcPts val="1800"/>
              </a:spcBef>
              <a:spcAft>
                <a:spcPts val="0"/>
              </a:spcAft>
              <a:buClr>
                <a:schemeClr val="dk1"/>
              </a:buClr>
              <a:buSzPts val="9200"/>
              <a:buFont typeface="Arial"/>
              <a:buChar char="•"/>
              <a:defRPr b="0" i="0" sz="92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2140200" y="28061369"/>
            <a:ext cx="9987600" cy="1611900"/>
          </a:xfrm>
          <a:prstGeom prst="rect">
            <a:avLst/>
          </a:prstGeom>
          <a:noFill/>
          <a:ln>
            <a:noFill/>
          </a:ln>
        </p:spPr>
        <p:txBody>
          <a:bodyPr anchorCtr="0" anchor="ctr" bIns="121300" lIns="121300" spcFirstLastPara="1" rIns="121300" wrap="square" tIns="121300">
            <a:noAutofit/>
          </a:bodyPr>
          <a:lstStyle>
            <a:lvl1pPr indent="0" lvl="0" marL="0" marR="0" rtl="0" algn="l">
              <a:spcBef>
                <a:spcPts val="0"/>
              </a:spcBef>
              <a:spcAft>
                <a:spcPts val="0"/>
              </a:spcAft>
              <a:buSzPts val="1900"/>
              <a:buNone/>
              <a:defRPr b="0" i="0" sz="5400" u="none" cap="none" strike="noStrike">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14624700" y="28061369"/>
            <a:ext cx="13554600" cy="1611900"/>
          </a:xfrm>
          <a:prstGeom prst="rect">
            <a:avLst/>
          </a:prstGeom>
          <a:noFill/>
          <a:ln>
            <a:noFill/>
          </a:ln>
        </p:spPr>
        <p:txBody>
          <a:bodyPr anchorCtr="0" anchor="ctr" bIns="121300" lIns="121300" spcFirstLastPara="1" rIns="121300" wrap="square" tIns="121300">
            <a:noAutofit/>
          </a:bodyPr>
          <a:lstStyle>
            <a:lvl1pPr indent="0" lvl="0" marL="0" marR="0" rtl="0" algn="ctr">
              <a:spcBef>
                <a:spcPts val="0"/>
              </a:spcBef>
              <a:spcAft>
                <a:spcPts val="0"/>
              </a:spcAft>
              <a:buSzPts val="1900"/>
              <a:buNone/>
              <a:defRPr b="0" i="0" sz="5400" u="none" cap="none" strike="noStrike">
                <a:solidFill>
                  <a:srgbClr val="888888"/>
                </a:solidFill>
                <a:latin typeface="Calibri"/>
                <a:ea typeface="Calibri"/>
                <a:cs typeface="Calibri"/>
                <a:sym typeface="Calibri"/>
              </a:defRPr>
            </a:lvl1pPr>
            <a:lvl2pPr indent="-12700" lvl="1" marL="20828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2pPr>
            <a:lvl3pPr indent="-25400" lvl="2" marL="41656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3pPr>
            <a:lvl4pPr indent="0" lvl="3" marL="62357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4pPr>
            <a:lvl5pPr indent="-12700" lvl="4" marL="83185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5pPr>
            <a:lvl6pPr indent="0" lvl="5" marL="104013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6pPr>
            <a:lvl7pPr indent="-12700" lvl="6" marL="124841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7pPr>
            <a:lvl8pPr indent="-12700" lvl="7" marL="145542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8pPr>
            <a:lvl9pPr indent="-12700" lvl="8" marL="16637000" marR="0" rtl="0" algn="l">
              <a:spcBef>
                <a:spcPts val="0"/>
              </a:spcBef>
              <a:spcAft>
                <a:spcPts val="0"/>
              </a:spcAft>
              <a:buSzPts val="1900"/>
              <a:buNone/>
              <a:defRPr b="0" i="0" sz="82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30676200" y="28061369"/>
            <a:ext cx="9987600" cy="1611900"/>
          </a:xfrm>
          <a:prstGeom prst="rect">
            <a:avLst/>
          </a:prstGeom>
          <a:noFill/>
          <a:ln>
            <a:noFill/>
          </a:ln>
        </p:spPr>
        <p:txBody>
          <a:bodyPr anchorCtr="0" anchor="ctr" bIns="207975" lIns="415925" spcFirstLastPara="1" rIns="415925" wrap="square" tIns="207975">
            <a:noAutofit/>
          </a:bodyPr>
          <a:lstStyle>
            <a:lvl1pPr indent="0" lvl="0" marL="0" marR="0" rtl="0" algn="r">
              <a:spcBef>
                <a:spcPts val="0"/>
              </a:spcBef>
              <a:buNone/>
              <a:defRPr b="0" i="0" sz="5400" u="none" cap="none" strike="noStrike">
                <a:solidFill>
                  <a:srgbClr val="888888"/>
                </a:solidFill>
                <a:latin typeface="Calibri"/>
                <a:ea typeface="Calibri"/>
                <a:cs typeface="Calibri"/>
                <a:sym typeface="Calibri"/>
              </a:defRPr>
            </a:lvl1pPr>
            <a:lvl2pPr indent="0" lvl="1" marL="0" marR="0" rtl="0" algn="r">
              <a:spcBef>
                <a:spcPts val="0"/>
              </a:spcBef>
              <a:buNone/>
              <a:defRPr b="0" i="0" sz="5400" u="none" cap="none" strike="noStrike">
                <a:solidFill>
                  <a:srgbClr val="888888"/>
                </a:solidFill>
                <a:latin typeface="Calibri"/>
                <a:ea typeface="Calibri"/>
                <a:cs typeface="Calibri"/>
                <a:sym typeface="Calibri"/>
              </a:defRPr>
            </a:lvl2pPr>
            <a:lvl3pPr indent="0" lvl="2" marL="0" marR="0" rtl="0" algn="r">
              <a:spcBef>
                <a:spcPts val="0"/>
              </a:spcBef>
              <a:buNone/>
              <a:defRPr b="0" i="0" sz="5400" u="none" cap="none" strike="noStrike">
                <a:solidFill>
                  <a:srgbClr val="888888"/>
                </a:solidFill>
                <a:latin typeface="Calibri"/>
                <a:ea typeface="Calibri"/>
                <a:cs typeface="Calibri"/>
                <a:sym typeface="Calibri"/>
              </a:defRPr>
            </a:lvl3pPr>
            <a:lvl4pPr indent="0" lvl="3" marL="0" marR="0" rtl="0" algn="r">
              <a:spcBef>
                <a:spcPts val="0"/>
              </a:spcBef>
              <a:buNone/>
              <a:defRPr b="0" i="0" sz="5400" u="none" cap="none" strike="noStrike">
                <a:solidFill>
                  <a:srgbClr val="888888"/>
                </a:solidFill>
                <a:latin typeface="Calibri"/>
                <a:ea typeface="Calibri"/>
                <a:cs typeface="Calibri"/>
                <a:sym typeface="Calibri"/>
              </a:defRPr>
            </a:lvl4pPr>
            <a:lvl5pPr indent="0" lvl="4" marL="0" marR="0" rtl="0" algn="r">
              <a:spcBef>
                <a:spcPts val="0"/>
              </a:spcBef>
              <a:buNone/>
              <a:defRPr b="0" i="0" sz="5400" u="none" cap="none" strike="noStrike">
                <a:solidFill>
                  <a:srgbClr val="888888"/>
                </a:solidFill>
                <a:latin typeface="Calibri"/>
                <a:ea typeface="Calibri"/>
                <a:cs typeface="Calibri"/>
                <a:sym typeface="Calibri"/>
              </a:defRPr>
            </a:lvl5pPr>
            <a:lvl6pPr indent="0" lvl="5" marL="0" marR="0" rtl="0" algn="r">
              <a:spcBef>
                <a:spcPts val="0"/>
              </a:spcBef>
              <a:buNone/>
              <a:defRPr b="0" i="0" sz="5400" u="none" cap="none" strike="noStrike">
                <a:solidFill>
                  <a:srgbClr val="888888"/>
                </a:solidFill>
                <a:latin typeface="Calibri"/>
                <a:ea typeface="Calibri"/>
                <a:cs typeface="Calibri"/>
                <a:sym typeface="Calibri"/>
              </a:defRPr>
            </a:lvl6pPr>
            <a:lvl7pPr indent="0" lvl="6" marL="0" marR="0" rtl="0" algn="r">
              <a:spcBef>
                <a:spcPts val="0"/>
              </a:spcBef>
              <a:buNone/>
              <a:defRPr b="0" i="0" sz="5400" u="none" cap="none" strike="noStrike">
                <a:solidFill>
                  <a:srgbClr val="888888"/>
                </a:solidFill>
                <a:latin typeface="Calibri"/>
                <a:ea typeface="Calibri"/>
                <a:cs typeface="Calibri"/>
                <a:sym typeface="Calibri"/>
              </a:defRPr>
            </a:lvl7pPr>
            <a:lvl8pPr indent="0" lvl="7" marL="0" marR="0" rtl="0" algn="r">
              <a:spcBef>
                <a:spcPts val="0"/>
              </a:spcBef>
              <a:buNone/>
              <a:defRPr b="0" i="0" sz="5400" u="none" cap="none" strike="noStrike">
                <a:solidFill>
                  <a:srgbClr val="888888"/>
                </a:solidFill>
                <a:latin typeface="Calibri"/>
                <a:ea typeface="Calibri"/>
                <a:cs typeface="Calibri"/>
                <a:sym typeface="Calibri"/>
              </a:defRPr>
            </a:lvl8pPr>
            <a:lvl9pPr indent="0" lvl="8" marL="0" marR="0" rtl="0" algn="r">
              <a:spcBef>
                <a:spcPts val="0"/>
              </a:spcBef>
              <a:buNone/>
              <a:defRPr b="0" i="0" sz="54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cs-CZ"/>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png"/><Relationship Id="rId10" Type="http://schemas.openxmlformats.org/officeDocument/2006/relationships/image" Target="../media/image7.png"/><Relationship Id="rId13" Type="http://schemas.openxmlformats.org/officeDocument/2006/relationships/image" Target="../media/image14.png"/><Relationship Id="rId12"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5.png"/><Relationship Id="rId9" Type="http://schemas.openxmlformats.org/officeDocument/2006/relationships/image" Target="../media/image12.png"/><Relationship Id="rId15" Type="http://schemas.openxmlformats.org/officeDocument/2006/relationships/image" Target="../media/image9.png"/><Relationship Id="rId14" Type="http://schemas.openxmlformats.org/officeDocument/2006/relationships/image" Target="../media/image10.png"/><Relationship Id="rId17" Type="http://schemas.openxmlformats.org/officeDocument/2006/relationships/image" Target="../media/image15.png"/><Relationship Id="rId16" Type="http://schemas.openxmlformats.org/officeDocument/2006/relationships/image" Target="../media/image16.png"/><Relationship Id="rId5" Type="http://schemas.openxmlformats.org/officeDocument/2006/relationships/image" Target="../media/image3.png"/><Relationship Id="rId6" Type="http://schemas.openxmlformats.org/officeDocument/2006/relationships/image" Target="../media/image4.png"/><Relationship Id="rId18" Type="http://schemas.openxmlformats.org/officeDocument/2006/relationships/image" Target="../media/image13.png"/><Relationship Id="rId7" Type="http://schemas.openxmlformats.org/officeDocument/2006/relationships/image" Target="../media/image6.png"/><Relationship Id="rId8"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3"/>
          <p:cNvSpPr/>
          <p:nvPr/>
        </p:nvSpPr>
        <p:spPr>
          <a:xfrm>
            <a:off x="28225525" y="5323075"/>
            <a:ext cx="13750200" cy="24083100"/>
          </a:xfrm>
          <a:prstGeom prst="rect">
            <a:avLst/>
          </a:prstGeom>
          <a:solidFill>
            <a:srgbClr val="E5DFEC">
              <a:alpha val="38820"/>
            </a:srgbClr>
          </a:solidFill>
          <a:ln>
            <a:noFill/>
          </a:ln>
          <a:effectLst>
            <a:outerShdw blurRad="40000" rotWithShape="0" dir="5400000" dist="23000">
              <a:srgbClr val="000000">
                <a:alpha val="34900"/>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t/>
            </a:r>
            <a:endParaRPr b="0" i="0" sz="8200" u="none" cap="none" strike="noStrike">
              <a:solidFill>
                <a:schemeClr val="lt1"/>
              </a:solidFill>
              <a:latin typeface="Calibri"/>
              <a:ea typeface="Calibri"/>
              <a:cs typeface="Calibri"/>
              <a:sym typeface="Calibri"/>
            </a:endParaRPr>
          </a:p>
        </p:txBody>
      </p:sp>
      <p:sp>
        <p:nvSpPr>
          <p:cNvPr id="90" name="Google Shape;90;p13"/>
          <p:cNvSpPr/>
          <p:nvPr/>
        </p:nvSpPr>
        <p:spPr>
          <a:xfrm>
            <a:off x="1152575" y="5342825"/>
            <a:ext cx="11548200" cy="24083100"/>
          </a:xfrm>
          <a:prstGeom prst="rect">
            <a:avLst/>
          </a:prstGeom>
          <a:solidFill>
            <a:srgbClr val="E5DFEC">
              <a:alpha val="38823"/>
            </a:srgbClr>
          </a:solidFill>
          <a:ln>
            <a:noFill/>
          </a:ln>
          <a:effectLst>
            <a:outerShdw blurRad="40000" rotWithShape="0" dir="5400000" dist="23000">
              <a:srgbClr val="000000">
                <a:alpha val="34901"/>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t/>
            </a:r>
            <a:endParaRPr b="0" i="0" sz="8200" u="none" cap="none" strike="noStrike">
              <a:solidFill>
                <a:schemeClr val="lt1"/>
              </a:solidFill>
              <a:latin typeface="Calibri"/>
              <a:ea typeface="Calibri"/>
              <a:cs typeface="Calibri"/>
              <a:sym typeface="Calibri"/>
            </a:endParaRPr>
          </a:p>
        </p:txBody>
      </p:sp>
      <p:sp>
        <p:nvSpPr>
          <p:cNvPr id="91" name="Google Shape;91;p13"/>
          <p:cNvSpPr/>
          <p:nvPr/>
        </p:nvSpPr>
        <p:spPr>
          <a:xfrm>
            <a:off x="13691575" y="5342850"/>
            <a:ext cx="13750200" cy="24083100"/>
          </a:xfrm>
          <a:prstGeom prst="rect">
            <a:avLst/>
          </a:prstGeom>
          <a:solidFill>
            <a:srgbClr val="E5DFEC">
              <a:alpha val="38823"/>
            </a:srgbClr>
          </a:solidFill>
          <a:ln>
            <a:noFill/>
          </a:ln>
          <a:effectLst>
            <a:outerShdw blurRad="40000" rotWithShape="0" dir="5400000" dist="23000">
              <a:srgbClr val="000000">
                <a:alpha val="34901"/>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Clr>
                <a:srgbClr val="000000"/>
              </a:buClr>
              <a:buFont typeface="Arial"/>
              <a:buNone/>
            </a:pPr>
            <a:r>
              <a:t/>
            </a:r>
            <a:endParaRPr b="0" i="0" sz="8200" u="none" cap="none" strike="noStrike">
              <a:solidFill>
                <a:schemeClr val="lt1"/>
              </a:solidFill>
              <a:latin typeface="Calibri"/>
              <a:ea typeface="Calibri"/>
              <a:cs typeface="Calibri"/>
              <a:sym typeface="Calibri"/>
            </a:endParaRPr>
          </a:p>
        </p:txBody>
      </p:sp>
      <p:sp>
        <p:nvSpPr>
          <p:cNvPr id="92" name="Google Shape;92;p13"/>
          <p:cNvSpPr/>
          <p:nvPr/>
        </p:nvSpPr>
        <p:spPr>
          <a:xfrm>
            <a:off x="0" y="-666125"/>
            <a:ext cx="42804000" cy="4993200"/>
          </a:xfrm>
          <a:prstGeom prst="rect">
            <a:avLst/>
          </a:prstGeom>
          <a:solidFill>
            <a:srgbClr val="366092"/>
          </a:solidFill>
          <a:ln>
            <a:noFill/>
          </a:ln>
        </p:spPr>
        <p:txBody>
          <a:bodyPr anchorCtr="0" anchor="ctr" bIns="60625" lIns="121300" spcFirstLastPara="1" rIns="121300" wrap="square" tIns="60625">
            <a:noAutofit/>
          </a:bodyPr>
          <a:lstStyle/>
          <a:p>
            <a:pPr indent="0" lvl="0" marL="0" marR="0" rtl="0" algn="ctr">
              <a:spcBef>
                <a:spcPts val="0"/>
              </a:spcBef>
              <a:spcAft>
                <a:spcPts val="0"/>
              </a:spcAft>
              <a:buNone/>
            </a:pPr>
            <a:r>
              <a:t/>
            </a:r>
            <a:endParaRPr b="0" i="0" sz="8200" u="none" cap="none" strike="noStrike">
              <a:solidFill>
                <a:schemeClr val="lt1"/>
              </a:solidFill>
              <a:latin typeface="Calibri"/>
              <a:ea typeface="Calibri"/>
              <a:cs typeface="Calibri"/>
              <a:sym typeface="Calibri"/>
            </a:endParaRPr>
          </a:p>
        </p:txBody>
      </p:sp>
      <p:sp>
        <p:nvSpPr>
          <p:cNvPr id="93" name="Google Shape;93;p13"/>
          <p:cNvSpPr/>
          <p:nvPr/>
        </p:nvSpPr>
        <p:spPr>
          <a:xfrm>
            <a:off x="0" y="29719451"/>
            <a:ext cx="42804000" cy="586200"/>
          </a:xfrm>
          <a:prstGeom prst="rect">
            <a:avLst/>
          </a:prstGeom>
          <a:solidFill>
            <a:srgbClr val="366092"/>
          </a:solidFill>
          <a:ln>
            <a:noFill/>
          </a:ln>
        </p:spPr>
        <p:txBody>
          <a:bodyPr anchorCtr="0" anchor="ctr" bIns="60625" lIns="121300" spcFirstLastPara="1" rIns="121300" wrap="square" tIns="60625">
            <a:noAutofit/>
          </a:bodyPr>
          <a:lstStyle/>
          <a:p>
            <a:pPr indent="0" lvl="0" marL="0" marR="0" rtl="0" algn="ctr">
              <a:spcBef>
                <a:spcPts val="0"/>
              </a:spcBef>
              <a:spcAft>
                <a:spcPts val="0"/>
              </a:spcAft>
              <a:buNone/>
            </a:pPr>
            <a:r>
              <a:t/>
            </a:r>
            <a:endParaRPr b="0" i="0" sz="8200" u="none" cap="none" strike="noStrike">
              <a:solidFill>
                <a:schemeClr val="lt1"/>
              </a:solidFill>
              <a:latin typeface="Calibri"/>
              <a:ea typeface="Calibri"/>
              <a:cs typeface="Calibri"/>
              <a:sym typeface="Calibri"/>
            </a:endParaRPr>
          </a:p>
        </p:txBody>
      </p:sp>
      <p:sp>
        <p:nvSpPr>
          <p:cNvPr id="94" name="Google Shape;94;p13"/>
          <p:cNvSpPr/>
          <p:nvPr/>
        </p:nvSpPr>
        <p:spPr>
          <a:xfrm rot="-5400000">
            <a:off x="-14930397" y="14264355"/>
            <a:ext cx="30385500" cy="524700"/>
          </a:xfrm>
          <a:prstGeom prst="rect">
            <a:avLst/>
          </a:prstGeom>
          <a:solidFill>
            <a:srgbClr val="366092"/>
          </a:solidFill>
          <a:ln>
            <a:noFill/>
          </a:ln>
        </p:spPr>
        <p:txBody>
          <a:bodyPr anchorCtr="0" anchor="ctr" bIns="60625" lIns="121300" spcFirstLastPara="1" rIns="121300" wrap="square" tIns="60625">
            <a:noAutofit/>
          </a:bodyPr>
          <a:lstStyle/>
          <a:p>
            <a:pPr indent="0" lvl="0" marL="0" marR="0" rtl="0" algn="ctr">
              <a:spcBef>
                <a:spcPts val="0"/>
              </a:spcBef>
              <a:spcAft>
                <a:spcPts val="0"/>
              </a:spcAft>
              <a:buNone/>
            </a:pPr>
            <a:r>
              <a:t/>
            </a:r>
            <a:endParaRPr b="0" i="0" sz="8200" u="none" cap="none" strike="noStrike">
              <a:solidFill>
                <a:schemeClr val="lt1"/>
              </a:solidFill>
              <a:latin typeface="Calibri"/>
              <a:ea typeface="Calibri"/>
              <a:cs typeface="Calibri"/>
              <a:sym typeface="Calibri"/>
            </a:endParaRPr>
          </a:p>
        </p:txBody>
      </p:sp>
      <p:sp>
        <p:nvSpPr>
          <p:cNvPr id="95" name="Google Shape;95;p13"/>
          <p:cNvSpPr/>
          <p:nvPr/>
        </p:nvSpPr>
        <p:spPr>
          <a:xfrm rot="-5400000">
            <a:off x="29432975" y="16658725"/>
            <a:ext cx="26207700" cy="518100"/>
          </a:xfrm>
          <a:prstGeom prst="rect">
            <a:avLst/>
          </a:prstGeom>
          <a:solidFill>
            <a:srgbClr val="366092"/>
          </a:solidFill>
          <a:ln>
            <a:noFill/>
          </a:ln>
        </p:spPr>
        <p:txBody>
          <a:bodyPr anchorCtr="0" anchor="ctr" bIns="60625" lIns="121300" spcFirstLastPara="1" rIns="121300" wrap="square" tIns="60625">
            <a:noAutofit/>
          </a:bodyPr>
          <a:lstStyle/>
          <a:p>
            <a:pPr indent="0" lvl="0" marL="0" marR="0" rtl="0" algn="ctr">
              <a:spcBef>
                <a:spcPts val="0"/>
              </a:spcBef>
              <a:spcAft>
                <a:spcPts val="0"/>
              </a:spcAft>
              <a:buNone/>
            </a:pPr>
            <a:r>
              <a:t/>
            </a:r>
            <a:endParaRPr b="0" i="0" sz="8200" u="none" cap="none" strike="noStrike">
              <a:solidFill>
                <a:schemeClr val="lt1"/>
              </a:solidFill>
              <a:latin typeface="Calibri"/>
              <a:ea typeface="Calibri"/>
              <a:cs typeface="Calibri"/>
              <a:sym typeface="Calibri"/>
            </a:endParaRPr>
          </a:p>
        </p:txBody>
      </p:sp>
      <p:sp>
        <p:nvSpPr>
          <p:cNvPr id="96" name="Google Shape;96;p13"/>
          <p:cNvSpPr/>
          <p:nvPr/>
        </p:nvSpPr>
        <p:spPr>
          <a:xfrm>
            <a:off x="9032725" y="2328675"/>
            <a:ext cx="28065300" cy="1910700"/>
          </a:xfrm>
          <a:prstGeom prst="rect">
            <a:avLst/>
          </a:prstGeom>
          <a:noFill/>
          <a:ln>
            <a:noFill/>
          </a:ln>
        </p:spPr>
        <p:txBody>
          <a:bodyPr anchorCtr="0" anchor="t" bIns="60625" lIns="121300" spcFirstLastPara="1" rIns="121300" wrap="square" tIns="60625">
            <a:noAutofit/>
          </a:bodyPr>
          <a:lstStyle/>
          <a:p>
            <a:pPr indent="0" lvl="0" marL="0" marR="0" rtl="0" algn="ctr">
              <a:spcBef>
                <a:spcPts val="0"/>
              </a:spcBef>
              <a:spcAft>
                <a:spcPts val="0"/>
              </a:spcAft>
              <a:buNone/>
            </a:pPr>
            <a:r>
              <a:rPr lang="cs-CZ" sz="3700">
                <a:solidFill>
                  <a:srgbClr val="FFFFFF"/>
                </a:solidFill>
                <a:latin typeface="Times New Roman"/>
                <a:ea typeface="Times New Roman"/>
                <a:cs typeface="Times New Roman"/>
                <a:sym typeface="Times New Roman"/>
              </a:rPr>
              <a:t>Vicente Dominguez, Pablo Messina, Denis Parra, Domingo Mery, Christoph Trattner, Alvaro Soto</a:t>
            </a:r>
            <a:endParaRPr i="0" sz="3700" u="none" cap="none" strike="noStrike">
              <a:solidFill>
                <a:srgbClr val="FFFFFF"/>
              </a:solidFill>
              <a:latin typeface="Times New Roman"/>
              <a:ea typeface="Times New Roman"/>
              <a:cs typeface="Times New Roman"/>
              <a:sym typeface="Times New Roman"/>
            </a:endParaRPr>
          </a:p>
          <a:p>
            <a:pPr indent="0" lvl="0" marL="0" rtl="0" algn="ctr">
              <a:spcBef>
                <a:spcPts val="0"/>
              </a:spcBef>
              <a:spcAft>
                <a:spcPts val="0"/>
              </a:spcAft>
              <a:buClr>
                <a:schemeClr val="dk1"/>
              </a:buClr>
              <a:buFont typeface="Arial"/>
              <a:buNone/>
            </a:pPr>
            <a:r>
              <a:rPr lang="cs-CZ" sz="4000">
                <a:solidFill>
                  <a:schemeClr val="lt1"/>
                </a:solidFill>
                <a:latin typeface="Times New Roman"/>
                <a:ea typeface="Times New Roman"/>
                <a:cs typeface="Times New Roman"/>
                <a:sym typeface="Times New Roman"/>
              </a:rPr>
              <a:t>Department of Computer Science</a:t>
            </a:r>
            <a:r>
              <a:rPr lang="cs-CZ" sz="4500">
                <a:solidFill>
                  <a:schemeClr val="lt1"/>
                </a:solidFill>
                <a:latin typeface="Times New Roman"/>
                <a:ea typeface="Times New Roman"/>
                <a:cs typeface="Times New Roman"/>
                <a:sym typeface="Times New Roman"/>
              </a:rPr>
              <a:t>, Pontificia Universidad Católica de Chile, Av. Vicuña Mackenna 4860, Santiago, Chile</a:t>
            </a:r>
            <a:endParaRPr sz="1900">
              <a:latin typeface="Times New Roman"/>
              <a:ea typeface="Times New Roman"/>
              <a:cs typeface="Times New Roman"/>
              <a:sym typeface="Times New Roman"/>
            </a:endParaRPr>
          </a:p>
          <a:p>
            <a:pPr indent="0" lvl="0" marL="0" rtl="0" algn="ctr">
              <a:spcBef>
                <a:spcPts val="0"/>
              </a:spcBef>
              <a:spcAft>
                <a:spcPts val="0"/>
              </a:spcAft>
              <a:buClr>
                <a:schemeClr val="dk1"/>
              </a:buClr>
              <a:buFont typeface="Arial"/>
              <a:buNone/>
            </a:pPr>
            <a:r>
              <a:rPr lang="cs-CZ" sz="3700">
                <a:solidFill>
                  <a:schemeClr val="lt1"/>
                </a:solidFill>
                <a:latin typeface="Times New Roman"/>
                <a:ea typeface="Times New Roman"/>
                <a:cs typeface="Times New Roman"/>
                <a:sym typeface="Times New Roman"/>
              </a:rPr>
              <a:t>{vidominguez, pamessina}@uc.cl, {dparra, dmery, asoto}@ing.puc.cl, christoph.trattner@modul.ac.at</a:t>
            </a:r>
            <a:br>
              <a:rPr lang="cs-CZ" sz="3700">
                <a:solidFill>
                  <a:schemeClr val="lt1"/>
                </a:solidFill>
                <a:latin typeface="Times New Roman"/>
                <a:ea typeface="Times New Roman"/>
                <a:cs typeface="Times New Roman"/>
                <a:sym typeface="Times New Roman"/>
              </a:rPr>
            </a:br>
            <a:endParaRPr sz="1900">
              <a:solidFill>
                <a:schemeClr val="lt1"/>
              </a:solidFill>
              <a:latin typeface="Times New Roman"/>
              <a:ea typeface="Times New Roman"/>
              <a:cs typeface="Times New Roman"/>
              <a:sym typeface="Times New Roman"/>
            </a:endParaRPr>
          </a:p>
        </p:txBody>
      </p:sp>
      <p:pic>
        <p:nvPicPr>
          <p:cNvPr descr="headings_2 copy.png" id="97" name="Google Shape;97;p13"/>
          <p:cNvPicPr preferRelativeResize="0"/>
          <p:nvPr/>
        </p:nvPicPr>
        <p:blipFill rotWithShape="1">
          <a:blip r:embed="rId3">
            <a:alphaModFix/>
          </a:blip>
          <a:srcRect b="32526" l="0" r="13977" t="54141"/>
          <a:stretch/>
        </p:blipFill>
        <p:spPr>
          <a:xfrm>
            <a:off x="13328650" y="4963775"/>
            <a:ext cx="14331900" cy="2277600"/>
          </a:xfrm>
          <a:prstGeom prst="rect">
            <a:avLst/>
          </a:prstGeom>
          <a:noFill/>
          <a:ln>
            <a:noFill/>
          </a:ln>
        </p:spPr>
      </p:pic>
      <p:pic>
        <p:nvPicPr>
          <p:cNvPr descr="headings_2 copy.png" id="98" name="Google Shape;98;p13"/>
          <p:cNvPicPr preferRelativeResize="0"/>
          <p:nvPr/>
        </p:nvPicPr>
        <p:blipFill rotWithShape="1">
          <a:blip r:embed="rId3">
            <a:alphaModFix/>
          </a:blip>
          <a:srcRect b="59136" l="10460" r="32502" t="26050"/>
          <a:stretch/>
        </p:blipFill>
        <p:spPr>
          <a:xfrm>
            <a:off x="2381" y="22076195"/>
            <a:ext cx="13767600" cy="2527500"/>
          </a:xfrm>
          <a:prstGeom prst="rect">
            <a:avLst/>
          </a:prstGeom>
          <a:noFill/>
          <a:ln>
            <a:noFill/>
          </a:ln>
        </p:spPr>
      </p:pic>
      <p:sp>
        <p:nvSpPr>
          <p:cNvPr id="99" name="Google Shape;99;p13"/>
          <p:cNvSpPr/>
          <p:nvPr/>
        </p:nvSpPr>
        <p:spPr>
          <a:xfrm>
            <a:off x="-314055" y="22749533"/>
            <a:ext cx="13750200" cy="1198500"/>
          </a:xfrm>
          <a:prstGeom prst="rect">
            <a:avLst/>
          </a:prstGeom>
          <a:noFill/>
          <a:ln>
            <a:noFill/>
          </a:ln>
          <a:effectLst>
            <a:outerShdw blurRad="40005" rotWithShape="0" algn="tl" dir="5400000" dist="22987">
              <a:srgbClr val="000000">
                <a:alpha val="34901"/>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4800">
                <a:solidFill>
                  <a:schemeClr val="lt1"/>
                </a:solidFill>
                <a:latin typeface="Times New Roman"/>
                <a:ea typeface="Times New Roman"/>
                <a:cs typeface="Times New Roman"/>
                <a:sym typeface="Times New Roman"/>
              </a:rPr>
              <a:t>Dataset &amp; Evaluation</a:t>
            </a:r>
            <a:endParaRPr i="0" sz="4800" u="none" cap="none" strike="noStrike">
              <a:solidFill>
                <a:schemeClr val="lt1"/>
              </a:solidFill>
              <a:latin typeface="Times New Roman"/>
              <a:ea typeface="Times New Roman"/>
              <a:cs typeface="Times New Roman"/>
              <a:sym typeface="Times New Roman"/>
            </a:endParaRPr>
          </a:p>
        </p:txBody>
      </p:sp>
      <p:sp>
        <p:nvSpPr>
          <p:cNvPr id="100" name="Google Shape;100;p13"/>
          <p:cNvSpPr/>
          <p:nvPr/>
        </p:nvSpPr>
        <p:spPr>
          <a:xfrm>
            <a:off x="15158200" y="5518400"/>
            <a:ext cx="10522500" cy="1198500"/>
          </a:xfrm>
          <a:prstGeom prst="rect">
            <a:avLst/>
          </a:prstGeom>
          <a:noFill/>
          <a:ln>
            <a:noFill/>
          </a:ln>
          <a:effectLst>
            <a:outerShdw blurRad="40000" rotWithShape="0" dir="5400000" dist="23000">
              <a:srgbClr val="000000">
                <a:alpha val="34901"/>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5300">
                <a:solidFill>
                  <a:schemeClr val="lt1"/>
                </a:solidFill>
                <a:latin typeface="Times New Roman"/>
                <a:ea typeface="Times New Roman"/>
                <a:cs typeface="Times New Roman"/>
                <a:sym typeface="Times New Roman"/>
              </a:rPr>
              <a:t>Visual Features</a:t>
            </a:r>
            <a:endParaRPr sz="5300">
              <a:solidFill>
                <a:schemeClr val="lt1"/>
              </a:solidFill>
              <a:latin typeface="Times New Roman"/>
              <a:ea typeface="Times New Roman"/>
              <a:cs typeface="Times New Roman"/>
              <a:sym typeface="Times New Roman"/>
            </a:endParaRPr>
          </a:p>
        </p:txBody>
      </p:sp>
      <p:sp>
        <p:nvSpPr>
          <p:cNvPr id="101" name="Google Shape;101;p13"/>
          <p:cNvSpPr/>
          <p:nvPr/>
        </p:nvSpPr>
        <p:spPr>
          <a:xfrm>
            <a:off x="13837225" y="26539200"/>
            <a:ext cx="6396000" cy="1910700"/>
          </a:xfrm>
          <a:prstGeom prst="rect">
            <a:avLst/>
          </a:prstGeom>
          <a:noFill/>
          <a:ln>
            <a:noFill/>
          </a:ln>
        </p:spPr>
        <p:txBody>
          <a:bodyPr anchorCtr="0" anchor="t" bIns="60625" lIns="121300" spcFirstLastPara="1" rIns="121300" wrap="square" tIns="60625">
            <a:noAutofit/>
          </a:bodyPr>
          <a:lstStyle/>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 LM Aroyo, Y Wang, R Brussee, Peter Gorgels, LW Rutledge, and N Stash. 2007. Personalized museum experience: The Rijksmuseum use case. In Proceedings of Museums and the Web.</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[2] Paolo Cremonesi, Yehuda Koren, and Roberto Turrin. 2010. Performance of Recommender Algorithms on Top-n Recommendation Tasks. In Proceedings of the Fourth ACM Conference on Recommender Systems (RecSys ’10). ACM, New York, NY, USA, 39–46.</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[3] Yashar Deldjoo, Massimo Quadrana, Mehdi Elahi, and Paolo Cremonesi. 2017. Using Mise-En-Scene Visual Features based on MPEG-7 and Deep Learning for Movie Recommendation. (2017). arXiv:arXiv:1704.06109</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[4] Ruining He, Chen Fang, Zhaowen Wang, and Julian McAuley. 2016. Vista: A Visually, Socially, and Temporally-aware Model for Artistic Recommendation. In Proceedings of the 10th ACM Conference on Recommender Systems (RecSys ’16). ACM, New York, NY, USA, 309–316. https://doi.org/10.1145/2959100.2959152</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[5] Ruining He and Julian McAuley. 2016. VBPR: visual Bayesian Personalized Ranking from implicit feedback. In Proceedings of the Thirtieth AAAI Conference on Artificial Intelligence. AAAI Press, 144–150.</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[6] Yangqing Jia, Evan Shelhamer, Jeff Donahue, Sergey Karayev, Jonathan Long, Ross Girshick, Sergio Guadarrama, and Trevor Darrell. 2014. Caffe: Convolutional Architecture for Fast Feature Embedding. arXiv preprint arXiv:1408.5093 (2014).</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[7] Roy Jonker and Anton Volgenant. 1987. A shortest augmenting path algorithm for dense and sparse linear assignment problems. Computing 38, 4 (1987), 325–340.</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[8] Joseph A Konstan and John Riedl. 2012. Recommender systems: from algorithms to user experience. User Modeling and User-Adapted Interaction 22, 1-2 (2012), 101–123.</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[9] Alex Krizhevsky, Ilya Sutskever, and Geoffrey E Hinton. 2012. Imagenet classification with deep convolutional neural networks. In Advances in neural information processing systems. 1097–1105.</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[10] Laurens van der Maaten and Geoffrey Hinton. 2008. Visualizing data using t-SNE. Journal of Machine Learning Research 9, Nov (2008), 2579–2605.</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[11] Augusto Q Macedo, Leandro B Marinho, and Rodrygo LT Santos. 2015. Contextaware event recommendation in event-based social networks. In Proceedings of the 9th ACM Conference on Recommender Systems. ACM, 123–130.</a:t>
            </a:r>
            <a:endParaRPr sz="800">
              <a:solidFill>
                <a:srgbClr val="0F243E"/>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800">
              <a:solidFill>
                <a:srgbClr val="0F243E"/>
              </a:solidFill>
              <a:latin typeface="Times New Roman"/>
              <a:ea typeface="Times New Roman"/>
              <a:cs typeface="Times New Roman"/>
              <a:sym typeface="Times New Roman"/>
            </a:endParaRPr>
          </a:p>
        </p:txBody>
      </p:sp>
      <p:sp>
        <p:nvSpPr>
          <p:cNvPr id="102" name="Google Shape;102;p13"/>
          <p:cNvSpPr/>
          <p:nvPr/>
        </p:nvSpPr>
        <p:spPr>
          <a:xfrm>
            <a:off x="1496725" y="27791500"/>
            <a:ext cx="4350600" cy="1401300"/>
          </a:xfrm>
          <a:prstGeom prst="rect">
            <a:avLst/>
          </a:prstGeom>
          <a:noFill/>
          <a:ln>
            <a:noFill/>
          </a:ln>
        </p:spPr>
        <p:txBody>
          <a:bodyPr anchorCtr="0" anchor="t" bIns="60625" lIns="121300" spcFirstLastPara="1" rIns="121300" wrap="square" tIns="60625">
            <a:noAutofit/>
          </a:bodyPr>
          <a:lstStyle/>
          <a:p>
            <a:pPr indent="0" lvl="0" marL="0" marR="0" rtl="0" algn="l">
              <a:spcBef>
                <a:spcPts val="0"/>
              </a:spcBef>
              <a:spcAft>
                <a:spcPts val="0"/>
              </a:spcAft>
              <a:buClr>
                <a:srgbClr val="000000"/>
              </a:buClr>
              <a:buFont typeface="Arial"/>
              <a:buNone/>
            </a:pPr>
            <a:r>
              <a:rPr lang="cs-CZ">
                <a:solidFill>
                  <a:schemeClr val="dk1"/>
                </a:solidFill>
                <a:latin typeface="Times New Roman"/>
                <a:ea typeface="Times New Roman"/>
                <a:cs typeface="Times New Roman"/>
                <a:sym typeface="Times New Roman"/>
              </a:rPr>
              <a:t>UGallery shared with us an anonymized dataset of 1, 371 users, 3, 490 paintings (with their respective images) and 2, 846 purchases (transactions) of paintings, where all users have made at least one transaction. On average, each user has bought 2-3 items in the latest years.</a:t>
            </a:r>
            <a:endParaRPr>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2200">
              <a:solidFill>
                <a:schemeClr val="dk1"/>
              </a:solidFill>
              <a:latin typeface="Times New Roman"/>
              <a:ea typeface="Times New Roman"/>
              <a:cs typeface="Times New Roman"/>
              <a:sym typeface="Times New Roman"/>
            </a:endParaRPr>
          </a:p>
        </p:txBody>
      </p:sp>
      <p:sp>
        <p:nvSpPr>
          <p:cNvPr id="103" name="Google Shape;103;p13"/>
          <p:cNvSpPr/>
          <p:nvPr/>
        </p:nvSpPr>
        <p:spPr>
          <a:xfrm>
            <a:off x="4918800" y="-176100"/>
            <a:ext cx="37207200" cy="1401300"/>
          </a:xfrm>
          <a:prstGeom prst="rect">
            <a:avLst/>
          </a:prstGeom>
          <a:noFill/>
          <a:ln>
            <a:noFill/>
          </a:ln>
        </p:spPr>
        <p:txBody>
          <a:bodyPr anchorCtr="0" anchor="t" bIns="60625" lIns="121300" spcFirstLastPara="1" rIns="121300" wrap="square" tIns="60625">
            <a:noAutofit/>
          </a:bodyPr>
          <a:lstStyle/>
          <a:p>
            <a:pPr indent="0" lvl="0" marL="0" marR="0" rtl="0" algn="ctr">
              <a:spcBef>
                <a:spcPts val="0"/>
              </a:spcBef>
              <a:spcAft>
                <a:spcPts val="0"/>
              </a:spcAft>
              <a:buNone/>
            </a:pPr>
            <a:r>
              <a:rPr lang="cs-CZ" sz="8000">
                <a:solidFill>
                  <a:schemeClr val="lt1"/>
                </a:solidFill>
                <a:latin typeface="Times New Roman"/>
                <a:ea typeface="Times New Roman"/>
                <a:cs typeface="Times New Roman"/>
                <a:sym typeface="Times New Roman"/>
              </a:rPr>
              <a:t>Comparing Neural and Attractiveness-based Visual Features for Artwork Recommendation</a:t>
            </a:r>
            <a:endParaRPr sz="1900">
              <a:latin typeface="Times New Roman"/>
              <a:ea typeface="Times New Roman"/>
              <a:cs typeface="Times New Roman"/>
              <a:sym typeface="Times New Roman"/>
            </a:endParaRPr>
          </a:p>
        </p:txBody>
      </p:sp>
      <p:sp>
        <p:nvSpPr>
          <p:cNvPr id="104" name="Google Shape;104;p13"/>
          <p:cNvSpPr/>
          <p:nvPr/>
        </p:nvSpPr>
        <p:spPr>
          <a:xfrm>
            <a:off x="1429875" y="6838025"/>
            <a:ext cx="11004000" cy="3024000"/>
          </a:xfrm>
          <a:prstGeom prst="rect">
            <a:avLst/>
          </a:prstGeom>
          <a:noFill/>
          <a:ln>
            <a:noFill/>
          </a:ln>
        </p:spPr>
        <p:txBody>
          <a:bodyPr anchorCtr="0" anchor="t" bIns="60625" lIns="121300" spcFirstLastPara="1" rIns="121300" wrap="square" tIns="60625">
            <a:noAutofit/>
          </a:bodyPr>
          <a:lstStyle/>
          <a:p>
            <a:pPr indent="-419100" lvl="0" marL="457200" marR="0" rtl="0" algn="just">
              <a:spcBef>
                <a:spcPts val="0"/>
              </a:spcBef>
              <a:spcAft>
                <a:spcPts val="0"/>
              </a:spcAft>
              <a:buSzPts val="3000"/>
              <a:buFont typeface="Times New Roman"/>
              <a:buChar char="●"/>
            </a:pPr>
            <a:r>
              <a:rPr lang="cs-CZ" sz="3000">
                <a:latin typeface="Times New Roman"/>
                <a:ea typeface="Times New Roman"/>
                <a:cs typeface="Times New Roman"/>
                <a:sym typeface="Times New Roman"/>
              </a:rPr>
              <a:t>Artwork Recommendation is a domain that has received relatively little research attention compared to others.</a:t>
            </a:r>
            <a:endParaRPr sz="3000">
              <a:latin typeface="Times New Roman"/>
              <a:ea typeface="Times New Roman"/>
              <a:cs typeface="Times New Roman"/>
              <a:sym typeface="Times New Roman"/>
            </a:endParaRPr>
          </a:p>
          <a:p>
            <a:pPr indent="-419100" lvl="0" marL="457200" marR="0" rtl="0" algn="just">
              <a:spcBef>
                <a:spcPts val="0"/>
              </a:spcBef>
              <a:spcAft>
                <a:spcPts val="0"/>
              </a:spcAft>
              <a:buSzPts val="3000"/>
              <a:buFont typeface="Times New Roman"/>
              <a:buChar char="●"/>
            </a:pPr>
            <a:r>
              <a:rPr lang="cs-CZ" sz="3000">
                <a:latin typeface="Times New Roman"/>
                <a:ea typeface="Times New Roman"/>
                <a:cs typeface="Times New Roman"/>
                <a:sym typeface="Times New Roman"/>
              </a:rPr>
              <a:t>Many artists and clients are using artwork e-commerces on the Internet for publishing, selling or purchasing artworks.</a:t>
            </a:r>
            <a:endParaRPr sz="3000">
              <a:latin typeface="Times New Roman"/>
              <a:ea typeface="Times New Roman"/>
              <a:cs typeface="Times New Roman"/>
              <a:sym typeface="Times New Roman"/>
            </a:endParaRPr>
          </a:p>
          <a:p>
            <a:pPr indent="-419100" lvl="0" marL="457200" marR="0" rtl="0" algn="just">
              <a:spcBef>
                <a:spcPts val="0"/>
              </a:spcBef>
              <a:spcAft>
                <a:spcPts val="0"/>
              </a:spcAft>
              <a:buSzPts val="3000"/>
              <a:buFont typeface="Times New Roman"/>
              <a:buChar char="●"/>
            </a:pPr>
            <a:r>
              <a:rPr lang="cs-CZ" sz="3000">
                <a:latin typeface="Times New Roman"/>
                <a:ea typeface="Times New Roman"/>
                <a:cs typeface="Times New Roman"/>
                <a:sym typeface="Times New Roman"/>
              </a:rPr>
              <a:t>Clear potential for improving clients and artists’ user experience through development and application of recommender systems. </a:t>
            </a:r>
            <a:endParaRPr sz="3000">
              <a:latin typeface="Times New Roman"/>
              <a:ea typeface="Times New Roman"/>
              <a:cs typeface="Times New Roman"/>
              <a:sym typeface="Times New Roman"/>
            </a:endParaRPr>
          </a:p>
        </p:txBody>
      </p:sp>
      <p:pic>
        <p:nvPicPr>
          <p:cNvPr descr="headings_2 copy.png" id="105" name="Google Shape;105;p13"/>
          <p:cNvPicPr preferRelativeResize="0"/>
          <p:nvPr/>
        </p:nvPicPr>
        <p:blipFill rotWithShape="1">
          <a:blip r:embed="rId3">
            <a:alphaModFix/>
          </a:blip>
          <a:srcRect b="59135" l="10460" r="32500" t="26050"/>
          <a:stretch/>
        </p:blipFill>
        <p:spPr>
          <a:xfrm>
            <a:off x="69631" y="4933170"/>
            <a:ext cx="13767600" cy="2527500"/>
          </a:xfrm>
          <a:prstGeom prst="rect">
            <a:avLst/>
          </a:prstGeom>
          <a:noFill/>
          <a:ln>
            <a:noFill/>
          </a:ln>
        </p:spPr>
      </p:pic>
      <p:sp>
        <p:nvSpPr>
          <p:cNvPr id="106" name="Google Shape;106;p13"/>
          <p:cNvSpPr/>
          <p:nvPr/>
        </p:nvSpPr>
        <p:spPr>
          <a:xfrm>
            <a:off x="1429875" y="5533050"/>
            <a:ext cx="11082900" cy="1198500"/>
          </a:xfrm>
          <a:prstGeom prst="rect">
            <a:avLst/>
          </a:prstGeom>
          <a:noFill/>
          <a:ln>
            <a:noFill/>
          </a:ln>
          <a:effectLst>
            <a:outerShdw blurRad="40005" rotWithShape="0" algn="tl" dir="5400000" dist="22987">
              <a:srgbClr val="000000">
                <a:alpha val="34900"/>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4800">
                <a:solidFill>
                  <a:schemeClr val="lt1"/>
                </a:solidFill>
                <a:latin typeface="Times New Roman"/>
                <a:ea typeface="Times New Roman"/>
                <a:cs typeface="Times New Roman"/>
                <a:sym typeface="Times New Roman"/>
              </a:rPr>
              <a:t>Motivation</a:t>
            </a:r>
            <a:endParaRPr i="0" sz="4800" u="none" cap="none" strike="noStrike">
              <a:solidFill>
                <a:schemeClr val="lt1"/>
              </a:solidFill>
              <a:latin typeface="Times New Roman"/>
              <a:ea typeface="Times New Roman"/>
              <a:cs typeface="Times New Roman"/>
              <a:sym typeface="Times New Roman"/>
            </a:endParaRPr>
          </a:p>
        </p:txBody>
      </p:sp>
      <p:pic>
        <p:nvPicPr>
          <p:cNvPr id="107" name="Google Shape;107;p13"/>
          <p:cNvPicPr preferRelativeResize="0"/>
          <p:nvPr/>
        </p:nvPicPr>
        <p:blipFill rotWithShape="1">
          <a:blip r:embed="rId4">
            <a:alphaModFix/>
          </a:blip>
          <a:srcRect b="5754" l="0" r="0" t="18130"/>
          <a:stretch/>
        </p:blipFill>
        <p:spPr>
          <a:xfrm>
            <a:off x="30822900" y="7041525"/>
            <a:ext cx="7918938" cy="4013207"/>
          </a:xfrm>
          <a:prstGeom prst="rect">
            <a:avLst/>
          </a:prstGeom>
          <a:noFill/>
          <a:ln>
            <a:noFill/>
          </a:ln>
          <a:effectLst>
            <a:outerShdw blurRad="40000" rotWithShape="0" dir="5400000" dist="23000">
              <a:srgbClr val="000000">
                <a:alpha val="34900"/>
              </a:srgbClr>
            </a:outerShdw>
          </a:effectLst>
        </p:spPr>
      </p:pic>
      <p:pic>
        <p:nvPicPr>
          <p:cNvPr id="108" name="Google Shape;108;p13"/>
          <p:cNvPicPr preferRelativeResize="0"/>
          <p:nvPr/>
        </p:nvPicPr>
        <p:blipFill rotWithShape="1">
          <a:blip r:embed="rId5">
            <a:alphaModFix/>
          </a:blip>
          <a:srcRect b="4488" l="0" r="0" t="30559"/>
          <a:stretch/>
        </p:blipFill>
        <p:spPr>
          <a:xfrm>
            <a:off x="29840550" y="16265438"/>
            <a:ext cx="5624400" cy="2195774"/>
          </a:xfrm>
          <a:prstGeom prst="rect">
            <a:avLst/>
          </a:prstGeom>
          <a:noFill/>
          <a:ln>
            <a:noFill/>
          </a:ln>
        </p:spPr>
      </p:pic>
      <p:pic>
        <p:nvPicPr>
          <p:cNvPr id="109" name="Google Shape;109;p13"/>
          <p:cNvPicPr preferRelativeResize="0"/>
          <p:nvPr/>
        </p:nvPicPr>
        <p:blipFill rotWithShape="1">
          <a:blip r:embed="rId6">
            <a:alphaModFix/>
          </a:blip>
          <a:srcRect b="30555" l="0" r="0" t="0"/>
          <a:stretch/>
        </p:blipFill>
        <p:spPr>
          <a:xfrm>
            <a:off x="6712175" y="24458000"/>
            <a:ext cx="5374015" cy="3024001"/>
          </a:xfrm>
          <a:prstGeom prst="rect">
            <a:avLst/>
          </a:prstGeom>
          <a:noFill/>
          <a:ln>
            <a:noFill/>
          </a:ln>
          <a:effectLst>
            <a:outerShdw blurRad="40000" rotWithShape="0" dir="5400000" dist="23000">
              <a:srgbClr val="000000">
                <a:alpha val="34900"/>
              </a:srgbClr>
            </a:outerShdw>
          </a:effectLst>
        </p:spPr>
      </p:pic>
      <p:pic>
        <p:nvPicPr>
          <p:cNvPr id="110" name="Google Shape;110;p13"/>
          <p:cNvPicPr preferRelativeResize="0"/>
          <p:nvPr/>
        </p:nvPicPr>
        <p:blipFill rotWithShape="1">
          <a:blip r:embed="rId7">
            <a:alphaModFix/>
          </a:blip>
          <a:srcRect b="26980" l="0" r="0" t="0"/>
          <a:stretch/>
        </p:blipFill>
        <p:spPr>
          <a:xfrm>
            <a:off x="28877151" y="13549175"/>
            <a:ext cx="8514972" cy="2277600"/>
          </a:xfrm>
          <a:prstGeom prst="rect">
            <a:avLst/>
          </a:prstGeom>
          <a:noFill/>
          <a:ln>
            <a:noFill/>
          </a:ln>
          <a:effectLst>
            <a:outerShdw blurRad="40000" rotWithShape="0" dir="5400000" dist="23000">
              <a:srgbClr val="000000">
                <a:alpha val="34900"/>
              </a:srgbClr>
            </a:outerShdw>
          </a:effectLst>
        </p:spPr>
      </p:pic>
      <p:pic>
        <p:nvPicPr>
          <p:cNvPr id="111" name="Google Shape;111;p13"/>
          <p:cNvPicPr preferRelativeResize="0"/>
          <p:nvPr/>
        </p:nvPicPr>
        <p:blipFill>
          <a:blip r:embed="rId8">
            <a:alphaModFix/>
          </a:blip>
          <a:stretch>
            <a:fillRect/>
          </a:stretch>
        </p:blipFill>
        <p:spPr>
          <a:xfrm>
            <a:off x="15018250" y="8539720"/>
            <a:ext cx="10373113" cy="4164992"/>
          </a:xfrm>
          <a:prstGeom prst="rect">
            <a:avLst/>
          </a:prstGeom>
          <a:noFill/>
          <a:ln>
            <a:noFill/>
          </a:ln>
        </p:spPr>
      </p:pic>
      <p:pic>
        <p:nvPicPr>
          <p:cNvPr id="112" name="Google Shape;112;p13"/>
          <p:cNvPicPr preferRelativeResize="0"/>
          <p:nvPr/>
        </p:nvPicPr>
        <p:blipFill rotWithShape="1">
          <a:blip r:embed="rId9">
            <a:alphaModFix/>
          </a:blip>
          <a:srcRect b="50893" l="0" r="0" t="0"/>
          <a:stretch/>
        </p:blipFill>
        <p:spPr>
          <a:xfrm>
            <a:off x="29094600" y="18919825"/>
            <a:ext cx="7318578" cy="3501299"/>
          </a:xfrm>
          <a:prstGeom prst="rect">
            <a:avLst/>
          </a:prstGeom>
          <a:noFill/>
          <a:ln>
            <a:noFill/>
          </a:ln>
          <a:effectLst>
            <a:outerShdw blurRad="40000" rotWithShape="0" dir="5400000" dist="23000">
              <a:srgbClr val="000000">
                <a:alpha val="34900"/>
              </a:srgbClr>
            </a:outerShdw>
          </a:effectLst>
        </p:spPr>
      </p:pic>
      <p:sp>
        <p:nvSpPr>
          <p:cNvPr id="113" name="Google Shape;113;p13"/>
          <p:cNvSpPr txBox="1"/>
          <p:nvPr/>
        </p:nvSpPr>
        <p:spPr>
          <a:xfrm>
            <a:off x="37608275" y="14537075"/>
            <a:ext cx="3945600" cy="11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s-CZ"/>
              <a:t>The plot at the left shows the correlation of each AlexNet feature with the visual feature Brightness, highlighting features with most negative (F[3916] = −.5) and positive correlations (F [598] = .58). </a:t>
            </a:r>
            <a:endParaRPr/>
          </a:p>
        </p:txBody>
      </p:sp>
      <p:sp>
        <p:nvSpPr>
          <p:cNvPr id="114" name="Google Shape;114;p13"/>
          <p:cNvSpPr txBox="1"/>
          <p:nvPr/>
        </p:nvSpPr>
        <p:spPr>
          <a:xfrm>
            <a:off x="30514327" y="11212400"/>
            <a:ext cx="8592000" cy="5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s-CZ"/>
              <a:t>Results of the recommendation task using a diverse set of latent (DNN) and explicit visual features (EVF)</a:t>
            </a:r>
            <a:endParaRPr/>
          </a:p>
        </p:txBody>
      </p:sp>
      <p:pic>
        <p:nvPicPr>
          <p:cNvPr id="115" name="Google Shape;115;p13"/>
          <p:cNvPicPr preferRelativeResize="0"/>
          <p:nvPr/>
        </p:nvPicPr>
        <p:blipFill>
          <a:blip r:embed="rId10">
            <a:alphaModFix/>
          </a:blip>
          <a:stretch>
            <a:fillRect/>
          </a:stretch>
        </p:blipFill>
        <p:spPr>
          <a:xfrm>
            <a:off x="2158300" y="17193875"/>
            <a:ext cx="9321504" cy="4993200"/>
          </a:xfrm>
          <a:prstGeom prst="rect">
            <a:avLst/>
          </a:prstGeom>
          <a:noFill/>
          <a:ln>
            <a:noFill/>
          </a:ln>
          <a:effectLst>
            <a:outerShdw blurRad="40000" rotWithShape="0" dir="5400000" dist="23000">
              <a:srgbClr val="000000">
                <a:alpha val="34900"/>
              </a:srgbClr>
            </a:outerShdw>
          </a:effectLst>
        </p:spPr>
      </p:pic>
      <p:sp>
        <p:nvSpPr>
          <p:cNvPr id="116" name="Google Shape;116;p13"/>
          <p:cNvSpPr txBox="1"/>
          <p:nvPr/>
        </p:nvSpPr>
        <p:spPr>
          <a:xfrm>
            <a:off x="20157575" y="26491600"/>
            <a:ext cx="7045800" cy="17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[12] Christopher D Manning, Prabhakar Raghavan, Hinrich Schütze, et al. 2008. Introduction to information retrieval. Vol. 1. Cambridge university press Cambridge.</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[13] Julian McAuley, Christopher Targett, Qinfeng Shi, and Anton Van Den Hengel. 2015. Image-based recommendations on styles and substitutes. In Proceedings of the 38th International ACM SIGIR Conference on Research and Development in Information Retrieval. ACM, 43–52.</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[14] Pablo Messina, Vicente Dominguez, Denis Parra, Christoph Trattner, and Alvaro Soto. 2017. Exploring Content-based Artwork Recommendation with Metadata and Visual Features. arXiv preprint arXiv:1706.05786 (2017).</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[15] Anh Nguyen, Jason Yosinski, and Jeff Clune. 2016. Multifaceted feature visualization: Uncovering the different types of features learned by each neuron in deep neural networks. arXiv preprint arXiv:1602.03616 (2016).</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[16] Timo Ojala, Matti Pietikäinen, and David Harwood. 1996. A comparative study of texture measures with classification based on featured distributions. Pattern recognition 29, 1 (1996), 51–59.</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[17] Jose San Pedro and Stefan Siersdorfer. 2009. Ranking and Classifying Attractiveness of Photos in Folksonomies. In Proceedings of the 18th International Conference on World Wide Web (WWW ’09). ACM, New York, NY, USA, 771–780.</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[18] Ali Sharif Razavian, Hossein Azizpour, Josephine Sullivan, and Stefan Carlsson. 2014. CNN features off-the-shelf: an astounding baseline for recognition. In Proceedings of the IEEE Conference on Computer Vision and Pattern Recognition Workshops. 806–813.</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[19] Karen Simonyan and Andrew Zisserman. 2014. Very deep convolutional networks for large-scale image recognition. arXiv preprint arXiv:1409.1556 (2014).</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[20] Christian Szegedy, Wei Liu, Yangqing Jia, Pierre Sermanet, Scott Reed, Dragomir Anguelov, Dumitru Erhan, Vincent Vanhoucke, and Andrew Rabinovich. 2015. Going deeper with convolutions. In Proceedings of the IEEE Conference on Computer Vision and Pattern Recognition. 1–9.</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[21] Katrien Verbert, Denis Parra, Peter Brusilovsky, and Erik Duval. 2013. Visualizing recommendations to support exploration, transparency and controllability. In Proceedings of the 2013 international conference on Intelligent user interfaces. ACM, 351–362.</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[22] Deborah Weinswig. 2016. Art Market Cooling, But Online Sales Booming. https://www.forbes.com/sites/deborahweinswig/2016/05/13/art-market-cooling-but-online-sales-booming/. (2016). [Online; accessed 21-March-2017].</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cs-CZ" sz="800">
                <a:solidFill>
                  <a:srgbClr val="0F243E"/>
                </a:solidFill>
                <a:latin typeface="Times New Roman"/>
                <a:ea typeface="Times New Roman"/>
                <a:cs typeface="Times New Roman"/>
                <a:sym typeface="Times New Roman"/>
              </a:rPr>
              <a:t>[23] Matthew D Zeiler and Rob Fergus. 2014. Visualizing and understanding convolutional networks. In European conference on computer vision. Springer, 818–833.</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Clr>
                <a:schemeClr val="dk1"/>
              </a:buClr>
              <a:buFont typeface="Arial"/>
              <a:buNone/>
            </a:pPr>
            <a:r>
              <a:t/>
            </a:r>
            <a:endParaRPr sz="800">
              <a:solidFill>
                <a:srgbClr val="0F243E"/>
              </a:solidFill>
              <a:latin typeface="Times New Roman"/>
              <a:ea typeface="Times New Roman"/>
              <a:cs typeface="Times New Roman"/>
              <a:sym typeface="Times New Roman"/>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p:txBody>
      </p:sp>
      <p:pic>
        <p:nvPicPr>
          <p:cNvPr descr="headings_2 copy.png" id="117" name="Google Shape;117;p13"/>
          <p:cNvPicPr preferRelativeResize="0"/>
          <p:nvPr/>
        </p:nvPicPr>
        <p:blipFill rotWithShape="1">
          <a:blip r:embed="rId3">
            <a:alphaModFix/>
          </a:blip>
          <a:srcRect b="32525" l="0" r="13978" t="54141"/>
          <a:stretch/>
        </p:blipFill>
        <p:spPr>
          <a:xfrm>
            <a:off x="27867775" y="4927600"/>
            <a:ext cx="14331900" cy="2277600"/>
          </a:xfrm>
          <a:prstGeom prst="rect">
            <a:avLst/>
          </a:prstGeom>
          <a:noFill/>
          <a:ln>
            <a:noFill/>
          </a:ln>
        </p:spPr>
      </p:pic>
      <p:sp>
        <p:nvSpPr>
          <p:cNvPr id="118" name="Google Shape;118;p13"/>
          <p:cNvSpPr/>
          <p:nvPr/>
        </p:nvSpPr>
        <p:spPr>
          <a:xfrm>
            <a:off x="28652475" y="5498850"/>
            <a:ext cx="12308700" cy="1198500"/>
          </a:xfrm>
          <a:prstGeom prst="rect">
            <a:avLst/>
          </a:prstGeom>
          <a:noFill/>
          <a:ln>
            <a:noFill/>
          </a:ln>
          <a:effectLst>
            <a:outerShdw blurRad="40000" rotWithShape="0" dir="5400000" dist="23000">
              <a:srgbClr val="000000">
                <a:alpha val="34900"/>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5300">
                <a:solidFill>
                  <a:schemeClr val="lt1"/>
                </a:solidFill>
                <a:latin typeface="Times New Roman"/>
                <a:ea typeface="Times New Roman"/>
                <a:cs typeface="Times New Roman"/>
                <a:sym typeface="Times New Roman"/>
              </a:rPr>
              <a:t>Evaluation &amp; Results</a:t>
            </a:r>
            <a:endParaRPr sz="5300">
              <a:solidFill>
                <a:schemeClr val="lt1"/>
              </a:solidFill>
              <a:latin typeface="Times New Roman"/>
              <a:ea typeface="Times New Roman"/>
              <a:cs typeface="Times New Roman"/>
              <a:sym typeface="Times New Roman"/>
            </a:endParaRPr>
          </a:p>
        </p:txBody>
      </p:sp>
      <p:grpSp>
        <p:nvGrpSpPr>
          <p:cNvPr id="119" name="Google Shape;119;p13"/>
          <p:cNvGrpSpPr/>
          <p:nvPr/>
        </p:nvGrpSpPr>
        <p:grpSpPr>
          <a:xfrm>
            <a:off x="808350" y="14432475"/>
            <a:ext cx="12216300" cy="2277600"/>
            <a:chOff x="29262991" y="22284400"/>
            <a:chExt cx="12216300" cy="2277600"/>
          </a:xfrm>
        </p:grpSpPr>
        <p:pic>
          <p:nvPicPr>
            <p:cNvPr descr="headings_2 copy.png" id="120" name="Google Shape;120;p13"/>
            <p:cNvPicPr preferRelativeResize="0"/>
            <p:nvPr/>
          </p:nvPicPr>
          <p:blipFill rotWithShape="1">
            <a:blip r:embed="rId3">
              <a:alphaModFix/>
            </a:blip>
            <a:srcRect b="32525" l="0" r="13978" t="54141"/>
            <a:stretch/>
          </p:blipFill>
          <p:spPr>
            <a:xfrm>
              <a:off x="29262991" y="22284400"/>
              <a:ext cx="12216300" cy="2277600"/>
            </a:xfrm>
            <a:prstGeom prst="rect">
              <a:avLst/>
            </a:prstGeom>
            <a:noFill/>
            <a:ln>
              <a:noFill/>
            </a:ln>
          </p:spPr>
        </p:pic>
        <p:sp>
          <p:nvSpPr>
            <p:cNvPr id="121" name="Google Shape;121;p13"/>
            <p:cNvSpPr/>
            <p:nvPr/>
          </p:nvSpPr>
          <p:spPr>
            <a:xfrm>
              <a:off x="29683417" y="22823925"/>
              <a:ext cx="11548200" cy="1198500"/>
            </a:xfrm>
            <a:prstGeom prst="rect">
              <a:avLst/>
            </a:prstGeom>
            <a:noFill/>
            <a:ln>
              <a:noFill/>
            </a:ln>
            <a:effectLst>
              <a:outerShdw blurRad="40000" rotWithShape="0" dir="5400000" dist="23000">
                <a:srgbClr val="000000">
                  <a:alpha val="34900"/>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5300">
                  <a:solidFill>
                    <a:schemeClr val="lt1"/>
                  </a:solidFill>
                  <a:latin typeface="Georgia"/>
                  <a:ea typeface="Georgia"/>
                  <a:cs typeface="Georgia"/>
                  <a:sym typeface="Georgia"/>
                </a:rPr>
                <a:t>UGallery</a:t>
              </a:r>
              <a:endParaRPr sz="5300">
                <a:solidFill>
                  <a:schemeClr val="lt1"/>
                </a:solidFill>
                <a:latin typeface="Georgia"/>
                <a:ea typeface="Georgia"/>
                <a:cs typeface="Georgia"/>
                <a:sym typeface="Georgia"/>
              </a:endParaRPr>
            </a:p>
          </p:txBody>
        </p:sp>
      </p:grpSp>
      <p:grpSp>
        <p:nvGrpSpPr>
          <p:cNvPr id="122" name="Google Shape;122;p13"/>
          <p:cNvGrpSpPr/>
          <p:nvPr/>
        </p:nvGrpSpPr>
        <p:grpSpPr>
          <a:xfrm>
            <a:off x="27858236" y="11439038"/>
            <a:ext cx="14292843" cy="2277600"/>
            <a:chOff x="29029864" y="18426813"/>
            <a:chExt cx="12919500" cy="2277600"/>
          </a:xfrm>
        </p:grpSpPr>
        <p:pic>
          <p:nvPicPr>
            <p:cNvPr descr="headings_2 copy.png" id="123" name="Google Shape;123;p13"/>
            <p:cNvPicPr preferRelativeResize="0"/>
            <p:nvPr/>
          </p:nvPicPr>
          <p:blipFill rotWithShape="1">
            <a:blip r:embed="rId3">
              <a:alphaModFix/>
            </a:blip>
            <a:srcRect b="32525" l="0" r="13978" t="54141"/>
            <a:stretch/>
          </p:blipFill>
          <p:spPr>
            <a:xfrm>
              <a:off x="29029864" y="18426813"/>
              <a:ext cx="12919500" cy="2277600"/>
            </a:xfrm>
            <a:prstGeom prst="rect">
              <a:avLst/>
            </a:prstGeom>
            <a:noFill/>
            <a:ln>
              <a:noFill/>
            </a:ln>
          </p:spPr>
        </p:pic>
        <p:sp>
          <p:nvSpPr>
            <p:cNvPr id="124" name="Google Shape;124;p13"/>
            <p:cNvSpPr/>
            <p:nvPr/>
          </p:nvSpPr>
          <p:spPr>
            <a:xfrm>
              <a:off x="29382766" y="18903575"/>
              <a:ext cx="12308700" cy="1198500"/>
            </a:xfrm>
            <a:prstGeom prst="rect">
              <a:avLst/>
            </a:prstGeom>
            <a:noFill/>
            <a:ln>
              <a:noFill/>
            </a:ln>
            <a:effectLst>
              <a:outerShdw blurRad="40000" rotWithShape="0" dir="5400000" dist="23000">
                <a:srgbClr val="000000">
                  <a:alpha val="34900"/>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5300">
                  <a:solidFill>
                    <a:schemeClr val="lt1"/>
                  </a:solidFill>
                  <a:latin typeface="Times New Roman"/>
                  <a:ea typeface="Times New Roman"/>
                  <a:cs typeface="Times New Roman"/>
                  <a:sym typeface="Times New Roman"/>
                </a:rPr>
                <a:t>Feature Correlation Analysis</a:t>
              </a:r>
              <a:endParaRPr sz="5300">
                <a:solidFill>
                  <a:schemeClr val="lt1"/>
                </a:solidFill>
                <a:latin typeface="Times New Roman"/>
                <a:ea typeface="Times New Roman"/>
                <a:cs typeface="Times New Roman"/>
                <a:sym typeface="Times New Roman"/>
              </a:endParaRPr>
            </a:p>
          </p:txBody>
        </p:sp>
      </p:grpSp>
      <p:grpSp>
        <p:nvGrpSpPr>
          <p:cNvPr id="125" name="Google Shape;125;p13"/>
          <p:cNvGrpSpPr/>
          <p:nvPr/>
        </p:nvGrpSpPr>
        <p:grpSpPr>
          <a:xfrm>
            <a:off x="13383974" y="24668688"/>
            <a:ext cx="14247014" cy="2277600"/>
            <a:chOff x="30023329" y="21522388"/>
            <a:chExt cx="11548200" cy="2277600"/>
          </a:xfrm>
        </p:grpSpPr>
        <p:pic>
          <p:nvPicPr>
            <p:cNvPr descr="headings_2 copy.png" id="126" name="Google Shape;126;p13"/>
            <p:cNvPicPr preferRelativeResize="0"/>
            <p:nvPr/>
          </p:nvPicPr>
          <p:blipFill rotWithShape="1">
            <a:blip r:embed="rId3">
              <a:alphaModFix/>
            </a:blip>
            <a:srcRect b="32525" l="0" r="13978" t="54141"/>
            <a:stretch/>
          </p:blipFill>
          <p:spPr>
            <a:xfrm>
              <a:off x="30023329" y="21522388"/>
              <a:ext cx="11548200" cy="2277600"/>
            </a:xfrm>
            <a:prstGeom prst="rect">
              <a:avLst/>
            </a:prstGeom>
            <a:noFill/>
            <a:ln>
              <a:noFill/>
            </a:ln>
          </p:spPr>
        </p:pic>
        <p:sp>
          <p:nvSpPr>
            <p:cNvPr id="127" name="Google Shape;127;p13"/>
            <p:cNvSpPr/>
            <p:nvPr/>
          </p:nvSpPr>
          <p:spPr>
            <a:xfrm>
              <a:off x="30958167" y="22063663"/>
              <a:ext cx="10033200" cy="1198500"/>
            </a:xfrm>
            <a:prstGeom prst="rect">
              <a:avLst/>
            </a:prstGeom>
            <a:noFill/>
            <a:ln>
              <a:noFill/>
            </a:ln>
            <a:effectLst>
              <a:outerShdw blurRad="40000" rotWithShape="0" dir="5400000" dist="23000">
                <a:srgbClr val="000000">
                  <a:alpha val="34900"/>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5300">
                  <a:solidFill>
                    <a:schemeClr val="lt1"/>
                  </a:solidFill>
                  <a:latin typeface="Times New Roman"/>
                  <a:ea typeface="Times New Roman"/>
                  <a:cs typeface="Times New Roman"/>
                  <a:sym typeface="Times New Roman"/>
                </a:rPr>
                <a:t>References</a:t>
              </a:r>
              <a:endParaRPr sz="5300">
                <a:solidFill>
                  <a:schemeClr val="lt1"/>
                </a:solidFill>
                <a:latin typeface="Times New Roman"/>
                <a:ea typeface="Times New Roman"/>
                <a:cs typeface="Times New Roman"/>
                <a:sym typeface="Times New Roman"/>
              </a:endParaRPr>
            </a:p>
          </p:txBody>
        </p:sp>
      </p:grpSp>
      <p:grpSp>
        <p:nvGrpSpPr>
          <p:cNvPr id="128" name="Google Shape;128;p13"/>
          <p:cNvGrpSpPr/>
          <p:nvPr/>
        </p:nvGrpSpPr>
        <p:grpSpPr>
          <a:xfrm>
            <a:off x="27861326" y="22298350"/>
            <a:ext cx="14391764" cy="2277600"/>
            <a:chOff x="28600032" y="22603977"/>
            <a:chExt cx="13184100" cy="2277600"/>
          </a:xfrm>
        </p:grpSpPr>
        <p:pic>
          <p:nvPicPr>
            <p:cNvPr descr="headings_2 copy.png" id="129" name="Google Shape;129;p13"/>
            <p:cNvPicPr preferRelativeResize="0"/>
            <p:nvPr/>
          </p:nvPicPr>
          <p:blipFill rotWithShape="1">
            <a:blip r:embed="rId3">
              <a:alphaModFix/>
            </a:blip>
            <a:srcRect b="32525" l="0" r="13978" t="54141"/>
            <a:stretch/>
          </p:blipFill>
          <p:spPr>
            <a:xfrm>
              <a:off x="28600032" y="22603977"/>
              <a:ext cx="13184100" cy="2277600"/>
            </a:xfrm>
            <a:prstGeom prst="rect">
              <a:avLst/>
            </a:prstGeom>
            <a:noFill/>
            <a:ln>
              <a:noFill/>
            </a:ln>
          </p:spPr>
        </p:pic>
        <p:sp>
          <p:nvSpPr>
            <p:cNvPr id="130" name="Google Shape;130;p13"/>
            <p:cNvSpPr/>
            <p:nvPr/>
          </p:nvSpPr>
          <p:spPr>
            <a:xfrm>
              <a:off x="29119386" y="23099738"/>
              <a:ext cx="12308700" cy="1198500"/>
            </a:xfrm>
            <a:prstGeom prst="rect">
              <a:avLst/>
            </a:prstGeom>
            <a:noFill/>
            <a:ln>
              <a:noFill/>
            </a:ln>
            <a:effectLst>
              <a:outerShdw blurRad="40000" rotWithShape="0" dir="5400000" dist="23000">
                <a:srgbClr val="000000">
                  <a:alpha val="34900"/>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5300">
                  <a:solidFill>
                    <a:schemeClr val="lt1"/>
                  </a:solidFill>
                  <a:latin typeface="Times New Roman"/>
                  <a:ea typeface="Times New Roman"/>
                  <a:cs typeface="Times New Roman"/>
                  <a:sym typeface="Times New Roman"/>
                </a:rPr>
                <a:t>Conclusion and Future Work</a:t>
              </a:r>
              <a:endParaRPr sz="5300">
                <a:solidFill>
                  <a:schemeClr val="lt1"/>
                </a:solidFill>
                <a:latin typeface="Times New Roman"/>
                <a:ea typeface="Times New Roman"/>
                <a:cs typeface="Times New Roman"/>
                <a:sym typeface="Times New Roman"/>
              </a:endParaRPr>
            </a:p>
          </p:txBody>
        </p:sp>
      </p:grpSp>
      <p:sp>
        <p:nvSpPr>
          <p:cNvPr id="131" name="Google Shape;131;p13"/>
          <p:cNvSpPr/>
          <p:nvPr/>
        </p:nvSpPr>
        <p:spPr>
          <a:xfrm>
            <a:off x="28377925" y="24215122"/>
            <a:ext cx="12919500" cy="5312400"/>
          </a:xfrm>
          <a:prstGeom prst="rect">
            <a:avLst/>
          </a:prstGeom>
          <a:noFill/>
          <a:ln>
            <a:noFill/>
          </a:ln>
        </p:spPr>
        <p:txBody>
          <a:bodyPr anchorCtr="0" anchor="t" bIns="60625" lIns="121300" spcFirstLastPara="1" rIns="121300" wrap="square" tIns="60625">
            <a:noAutofit/>
          </a:bodyPr>
          <a:lstStyle/>
          <a:p>
            <a:pPr indent="0" lvl="0" marL="0" marR="0" rtl="0" algn="l">
              <a:spcBef>
                <a:spcPts val="0"/>
              </a:spcBef>
              <a:spcAft>
                <a:spcPts val="0"/>
              </a:spcAft>
              <a:buNone/>
            </a:pPr>
            <a:r>
              <a:rPr lang="cs-CZ" sz="2100" u="sng">
                <a:solidFill>
                  <a:schemeClr val="dk1"/>
                </a:solidFill>
                <a:latin typeface="Times New Roman"/>
                <a:ea typeface="Times New Roman"/>
                <a:cs typeface="Times New Roman"/>
                <a:sym typeface="Times New Roman"/>
              </a:rPr>
              <a:t>Conclusions:</a:t>
            </a:r>
            <a:endParaRPr sz="2100" u="sng">
              <a:solidFill>
                <a:schemeClr val="dk1"/>
              </a:solidFill>
              <a:latin typeface="Times New Roman"/>
              <a:ea typeface="Times New Roman"/>
              <a:cs typeface="Times New Roman"/>
              <a:sym typeface="Times New Roman"/>
            </a:endParaRPr>
          </a:p>
          <a:p>
            <a:pPr indent="-361950" lvl="0" marL="457200" marR="0" rtl="0" algn="l">
              <a:spcBef>
                <a:spcPts val="0"/>
              </a:spcBef>
              <a:spcAft>
                <a:spcPts val="0"/>
              </a:spcAft>
              <a:buClr>
                <a:schemeClr val="dk1"/>
              </a:buClr>
              <a:buSzPts val="2100"/>
              <a:buFont typeface="Times New Roman"/>
              <a:buChar char="●"/>
            </a:pPr>
            <a:r>
              <a:rPr lang="cs-CZ" sz="2100">
                <a:solidFill>
                  <a:schemeClr val="dk1"/>
                </a:solidFill>
                <a:latin typeface="Times New Roman"/>
                <a:ea typeface="Times New Roman"/>
                <a:cs typeface="Times New Roman"/>
                <a:sym typeface="Times New Roman"/>
              </a:rPr>
              <a:t>DNN features performed better than EVF features (doubling the latter’s best performance), probably because AlexNet is able to capture more complex, abstract patterns.</a:t>
            </a:r>
            <a:endParaRPr sz="2100">
              <a:solidFill>
                <a:schemeClr val="dk1"/>
              </a:solidFill>
              <a:latin typeface="Times New Roman"/>
              <a:ea typeface="Times New Roman"/>
              <a:cs typeface="Times New Roman"/>
              <a:sym typeface="Times New Roman"/>
            </a:endParaRPr>
          </a:p>
          <a:p>
            <a:pPr indent="-361950" lvl="0" marL="457200" marR="0" rtl="0" algn="l">
              <a:spcBef>
                <a:spcPts val="0"/>
              </a:spcBef>
              <a:spcAft>
                <a:spcPts val="0"/>
              </a:spcAft>
              <a:buClr>
                <a:schemeClr val="dk1"/>
              </a:buClr>
              <a:buSzPts val="2100"/>
              <a:buFont typeface="Times New Roman"/>
              <a:buChar char="●"/>
            </a:pPr>
            <a:r>
              <a:rPr lang="cs-CZ" sz="2100">
                <a:solidFill>
                  <a:schemeClr val="dk1"/>
                </a:solidFill>
                <a:latin typeface="Times New Roman"/>
                <a:ea typeface="Times New Roman"/>
                <a:cs typeface="Times New Roman"/>
                <a:sym typeface="Times New Roman"/>
              </a:rPr>
              <a:t>LBP feature vector outperformed each attractiveness feature when used individually. </a:t>
            </a:r>
            <a:endParaRPr sz="2100">
              <a:solidFill>
                <a:schemeClr val="dk1"/>
              </a:solidFill>
              <a:latin typeface="Times New Roman"/>
              <a:ea typeface="Times New Roman"/>
              <a:cs typeface="Times New Roman"/>
              <a:sym typeface="Times New Roman"/>
            </a:endParaRPr>
          </a:p>
          <a:p>
            <a:pPr indent="-361950" lvl="0" marL="457200" marR="0" rtl="0" algn="l">
              <a:spcBef>
                <a:spcPts val="0"/>
              </a:spcBef>
              <a:spcAft>
                <a:spcPts val="0"/>
              </a:spcAft>
              <a:buClr>
                <a:schemeClr val="dk1"/>
              </a:buClr>
              <a:buSzPts val="2100"/>
              <a:buFont typeface="Times New Roman"/>
              <a:buChar char="●"/>
            </a:pPr>
            <a:r>
              <a:rPr lang="cs-CZ" sz="2100">
                <a:solidFill>
                  <a:schemeClr val="dk1"/>
                </a:solidFill>
                <a:latin typeface="Times New Roman"/>
                <a:ea typeface="Times New Roman"/>
                <a:cs typeface="Times New Roman"/>
                <a:sym typeface="Times New Roman"/>
              </a:rPr>
              <a:t>Attractiveness features outperformed LBP when they are all used together.</a:t>
            </a:r>
            <a:endParaRPr sz="2100">
              <a:solidFill>
                <a:schemeClr val="dk1"/>
              </a:solidFill>
              <a:latin typeface="Times New Roman"/>
              <a:ea typeface="Times New Roman"/>
              <a:cs typeface="Times New Roman"/>
              <a:sym typeface="Times New Roman"/>
            </a:endParaRPr>
          </a:p>
          <a:p>
            <a:pPr indent="-361950" lvl="0" marL="457200" marR="0" rtl="0" algn="l">
              <a:spcBef>
                <a:spcPts val="0"/>
              </a:spcBef>
              <a:spcAft>
                <a:spcPts val="0"/>
              </a:spcAft>
              <a:buClr>
                <a:schemeClr val="dk1"/>
              </a:buClr>
              <a:buSzPts val="2100"/>
              <a:buFont typeface="Times New Roman"/>
              <a:buChar char="●"/>
            </a:pPr>
            <a:r>
              <a:rPr lang="cs-CZ" sz="2100">
                <a:solidFill>
                  <a:schemeClr val="dk1"/>
                </a:solidFill>
                <a:latin typeface="Times New Roman"/>
                <a:ea typeface="Times New Roman"/>
                <a:cs typeface="Times New Roman"/>
                <a:sym typeface="Times New Roman"/>
              </a:rPr>
              <a:t>Combining LBP and attractiveness features in a single vector did not bring significant improvements on the recommender’s accuracy compared to attractiveness features alone.</a:t>
            </a:r>
            <a:endParaRPr sz="2100">
              <a:solidFill>
                <a:schemeClr val="dk1"/>
              </a:solidFill>
              <a:latin typeface="Times New Roman"/>
              <a:ea typeface="Times New Roman"/>
              <a:cs typeface="Times New Roman"/>
              <a:sym typeface="Times New Roman"/>
            </a:endParaRPr>
          </a:p>
          <a:p>
            <a:pPr indent="-361950" lvl="0" marL="457200" marR="0" rtl="0" algn="l">
              <a:spcBef>
                <a:spcPts val="0"/>
              </a:spcBef>
              <a:spcAft>
                <a:spcPts val="0"/>
              </a:spcAft>
              <a:buClr>
                <a:schemeClr val="dk1"/>
              </a:buClr>
              <a:buSzPts val="2100"/>
              <a:buFont typeface="Times New Roman"/>
              <a:buChar char="●"/>
            </a:pPr>
            <a:r>
              <a:rPr lang="cs-CZ" sz="2100">
                <a:solidFill>
                  <a:schemeClr val="dk1"/>
                </a:solidFill>
                <a:latin typeface="Times New Roman"/>
                <a:ea typeface="Times New Roman"/>
                <a:cs typeface="Times New Roman"/>
                <a:sym typeface="Times New Roman"/>
              </a:rPr>
              <a:t>There are a few noticeable correlations between some EVF and DNN features, but they are nowhere near conclusive. Further study would be necessary if we want to rule out this possibility.</a:t>
            </a:r>
            <a:endParaRPr sz="21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rPr lang="cs-CZ" sz="2100" u="sng">
                <a:solidFill>
                  <a:schemeClr val="dk1"/>
                </a:solidFill>
                <a:latin typeface="Times New Roman"/>
                <a:ea typeface="Times New Roman"/>
                <a:cs typeface="Times New Roman"/>
                <a:sym typeface="Times New Roman"/>
              </a:rPr>
              <a:t>Future Work:</a:t>
            </a:r>
            <a:endParaRPr sz="2100" u="sng">
              <a:solidFill>
                <a:schemeClr val="dk1"/>
              </a:solidFill>
              <a:latin typeface="Times New Roman"/>
              <a:ea typeface="Times New Roman"/>
              <a:cs typeface="Times New Roman"/>
              <a:sym typeface="Times New Roman"/>
            </a:endParaRPr>
          </a:p>
          <a:p>
            <a:pPr indent="-361950" lvl="0" marL="457200" marR="0" rtl="0" algn="l">
              <a:spcBef>
                <a:spcPts val="0"/>
              </a:spcBef>
              <a:spcAft>
                <a:spcPts val="0"/>
              </a:spcAft>
              <a:buClr>
                <a:schemeClr val="dk1"/>
              </a:buClr>
              <a:buSzPts val="2100"/>
              <a:buFont typeface="Times New Roman"/>
              <a:buChar char="●"/>
            </a:pPr>
            <a:r>
              <a:rPr lang="cs-CZ" sz="2100">
                <a:solidFill>
                  <a:schemeClr val="dk1"/>
                </a:solidFill>
                <a:latin typeface="Times New Roman"/>
                <a:ea typeface="Times New Roman"/>
                <a:cs typeface="Times New Roman"/>
                <a:sym typeface="Times New Roman"/>
              </a:rPr>
              <a:t>Instead of using cosine similarity, we could approach the problem as a binary classification  and learn user models with a logistic regression, optimizing for either learning-to-rate or learning-to-rank (e.g. BPR).</a:t>
            </a:r>
            <a:endParaRPr sz="2100">
              <a:solidFill>
                <a:schemeClr val="dk1"/>
              </a:solidFill>
              <a:latin typeface="Times New Roman"/>
              <a:ea typeface="Times New Roman"/>
              <a:cs typeface="Times New Roman"/>
              <a:sym typeface="Times New Roman"/>
            </a:endParaRPr>
          </a:p>
          <a:p>
            <a:pPr indent="-361950" lvl="0" marL="457200" marR="0" rtl="0" algn="l">
              <a:spcBef>
                <a:spcPts val="0"/>
              </a:spcBef>
              <a:spcAft>
                <a:spcPts val="0"/>
              </a:spcAft>
              <a:buClr>
                <a:schemeClr val="dk1"/>
              </a:buClr>
              <a:buSzPts val="2100"/>
              <a:buFont typeface="Times New Roman"/>
              <a:buChar char="●"/>
            </a:pPr>
            <a:r>
              <a:rPr lang="cs-CZ" sz="2100">
                <a:solidFill>
                  <a:schemeClr val="dk1"/>
                </a:solidFill>
                <a:latin typeface="Times New Roman"/>
                <a:ea typeface="Times New Roman"/>
                <a:cs typeface="Times New Roman"/>
                <a:sym typeface="Times New Roman"/>
              </a:rPr>
              <a:t>Try out new, more sophisticated pre-trained DNNs, such as GoogleLeNet.</a:t>
            </a:r>
            <a:endParaRPr sz="2100">
              <a:solidFill>
                <a:schemeClr val="dk1"/>
              </a:solidFill>
              <a:latin typeface="Times New Roman"/>
              <a:ea typeface="Times New Roman"/>
              <a:cs typeface="Times New Roman"/>
              <a:sym typeface="Times New Roman"/>
            </a:endParaRPr>
          </a:p>
          <a:p>
            <a:pPr indent="-361950" lvl="0" marL="457200" marR="0" rtl="0" algn="l">
              <a:spcBef>
                <a:spcPts val="0"/>
              </a:spcBef>
              <a:spcAft>
                <a:spcPts val="0"/>
              </a:spcAft>
              <a:buClr>
                <a:schemeClr val="dk1"/>
              </a:buClr>
              <a:buSzPts val="2100"/>
              <a:buFont typeface="Times New Roman"/>
              <a:buChar char="●"/>
            </a:pPr>
            <a:r>
              <a:rPr lang="cs-CZ" sz="2100">
                <a:solidFill>
                  <a:schemeClr val="dk1"/>
                </a:solidFill>
                <a:latin typeface="Times New Roman"/>
                <a:ea typeface="Times New Roman"/>
                <a:cs typeface="Times New Roman"/>
                <a:sym typeface="Times New Roman"/>
              </a:rPr>
              <a:t>Explore other ways to explain DNN-based artwork recommendations.</a:t>
            </a:r>
            <a:endParaRPr sz="2100">
              <a:solidFill>
                <a:schemeClr val="dk1"/>
              </a:solidFill>
              <a:latin typeface="Times New Roman"/>
              <a:ea typeface="Times New Roman"/>
              <a:cs typeface="Times New Roman"/>
              <a:sym typeface="Times New Roman"/>
            </a:endParaRPr>
          </a:p>
          <a:p>
            <a:pPr indent="-361950" lvl="0" marL="457200" rtl="0" algn="l">
              <a:spcBef>
                <a:spcPts val="0"/>
              </a:spcBef>
              <a:spcAft>
                <a:spcPts val="0"/>
              </a:spcAft>
              <a:buClr>
                <a:schemeClr val="dk1"/>
              </a:buClr>
              <a:buSzPts val="2100"/>
              <a:buFont typeface="Times New Roman"/>
              <a:buChar char="●"/>
            </a:pPr>
            <a:r>
              <a:rPr lang="cs-CZ" sz="2100">
                <a:solidFill>
                  <a:schemeClr val="dk1"/>
                </a:solidFill>
                <a:latin typeface="Times New Roman"/>
                <a:ea typeface="Times New Roman"/>
                <a:cs typeface="Times New Roman"/>
                <a:sym typeface="Times New Roman"/>
              </a:rPr>
              <a:t>Conduct online user studies to validate offline results.</a:t>
            </a:r>
            <a:endParaRPr sz="2100">
              <a:solidFill>
                <a:schemeClr val="dk1"/>
              </a:solidFill>
              <a:latin typeface="Times New Roman"/>
              <a:ea typeface="Times New Roman"/>
              <a:cs typeface="Times New Roman"/>
              <a:sym typeface="Times New Roman"/>
            </a:endParaRPr>
          </a:p>
        </p:txBody>
      </p:sp>
      <p:sp>
        <p:nvSpPr>
          <p:cNvPr id="132" name="Google Shape;132;p13"/>
          <p:cNvSpPr txBox="1"/>
          <p:nvPr/>
        </p:nvSpPr>
        <p:spPr>
          <a:xfrm>
            <a:off x="1472500" y="15950375"/>
            <a:ext cx="11004000" cy="14013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lang="cs-CZ" sz="3000">
                <a:solidFill>
                  <a:schemeClr val="dk1"/>
                </a:solidFill>
                <a:latin typeface="Times New Roman"/>
                <a:ea typeface="Times New Roman"/>
                <a:cs typeface="Times New Roman"/>
                <a:sym typeface="Times New Roman"/>
              </a:rPr>
              <a:t>UGallery is a web e-commerce for one-of-a-kind physical artworks.</a:t>
            </a:r>
            <a:endParaRPr/>
          </a:p>
        </p:txBody>
      </p:sp>
      <p:pic>
        <p:nvPicPr>
          <p:cNvPr descr="headings_2 copy.png" id="133" name="Google Shape;133;p13"/>
          <p:cNvPicPr preferRelativeResize="0"/>
          <p:nvPr/>
        </p:nvPicPr>
        <p:blipFill rotWithShape="1">
          <a:blip r:embed="rId3">
            <a:alphaModFix/>
          </a:blip>
          <a:srcRect b="32525" l="0" r="13978" t="54141"/>
          <a:stretch/>
        </p:blipFill>
        <p:spPr>
          <a:xfrm>
            <a:off x="13314000" y="16917350"/>
            <a:ext cx="14391900" cy="2277600"/>
          </a:xfrm>
          <a:prstGeom prst="rect">
            <a:avLst/>
          </a:prstGeom>
          <a:noFill/>
          <a:ln>
            <a:noFill/>
          </a:ln>
        </p:spPr>
      </p:pic>
      <p:sp>
        <p:nvSpPr>
          <p:cNvPr id="134" name="Google Shape;134;p13"/>
          <p:cNvSpPr/>
          <p:nvPr/>
        </p:nvSpPr>
        <p:spPr>
          <a:xfrm>
            <a:off x="13453174" y="17493375"/>
            <a:ext cx="13750200" cy="1198500"/>
          </a:xfrm>
          <a:prstGeom prst="rect">
            <a:avLst/>
          </a:prstGeom>
          <a:noFill/>
          <a:ln>
            <a:noFill/>
          </a:ln>
          <a:effectLst>
            <a:outerShdw blurRad="40000" rotWithShape="0" dir="5400000" dist="23000">
              <a:srgbClr val="000000">
                <a:alpha val="34900"/>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5300">
                <a:solidFill>
                  <a:schemeClr val="lt1"/>
                </a:solidFill>
                <a:latin typeface="Times New Roman"/>
                <a:ea typeface="Times New Roman"/>
                <a:cs typeface="Times New Roman"/>
                <a:sym typeface="Times New Roman"/>
              </a:rPr>
              <a:t>Recommendation Approach </a:t>
            </a:r>
            <a:endParaRPr sz="5300">
              <a:solidFill>
                <a:schemeClr val="lt1"/>
              </a:solidFill>
              <a:latin typeface="Times New Roman"/>
              <a:ea typeface="Times New Roman"/>
              <a:cs typeface="Times New Roman"/>
              <a:sym typeface="Times New Roman"/>
            </a:endParaRPr>
          </a:p>
        </p:txBody>
      </p:sp>
      <p:sp>
        <p:nvSpPr>
          <p:cNvPr id="135" name="Google Shape;135;p13"/>
          <p:cNvSpPr/>
          <p:nvPr/>
        </p:nvSpPr>
        <p:spPr>
          <a:xfrm>
            <a:off x="14278300" y="7126637"/>
            <a:ext cx="11548200" cy="1198500"/>
          </a:xfrm>
          <a:prstGeom prst="rect">
            <a:avLst/>
          </a:prstGeom>
          <a:noFill/>
          <a:ln>
            <a:noFill/>
          </a:ln>
        </p:spPr>
        <p:txBody>
          <a:bodyPr anchorCtr="0" anchor="t" bIns="60625" lIns="121300" spcFirstLastPara="1" rIns="121300" wrap="square" tIns="60625">
            <a:noAutofit/>
          </a:bodyPr>
          <a:lstStyle/>
          <a:p>
            <a:pPr indent="-381000" lvl="0" marL="457200" marR="0" rtl="0" algn="l">
              <a:spcBef>
                <a:spcPts val="0"/>
              </a:spcBef>
              <a:spcAft>
                <a:spcPts val="0"/>
              </a:spcAft>
              <a:buClr>
                <a:schemeClr val="dk1"/>
              </a:buClr>
              <a:buSzPts val="2400"/>
              <a:buFont typeface="Times New Roman"/>
              <a:buChar char="●"/>
            </a:pPr>
            <a:r>
              <a:rPr lang="cs-CZ" sz="2400" u="sng">
                <a:solidFill>
                  <a:schemeClr val="dk1"/>
                </a:solidFill>
                <a:latin typeface="Times New Roman"/>
                <a:ea typeface="Times New Roman"/>
                <a:cs typeface="Times New Roman"/>
                <a:sym typeface="Times New Roman"/>
              </a:rPr>
              <a:t>Deep Neural Networks (</a:t>
            </a:r>
            <a:r>
              <a:rPr b="1" lang="cs-CZ" sz="2400" u="sng">
                <a:solidFill>
                  <a:schemeClr val="dk1"/>
                </a:solidFill>
                <a:latin typeface="Times New Roman"/>
                <a:ea typeface="Times New Roman"/>
                <a:cs typeface="Times New Roman"/>
                <a:sym typeface="Times New Roman"/>
              </a:rPr>
              <a:t>DNN</a:t>
            </a:r>
            <a:r>
              <a:rPr lang="cs-CZ" sz="2400" u="sng">
                <a:solidFill>
                  <a:schemeClr val="dk1"/>
                </a:solidFill>
                <a:latin typeface="Times New Roman"/>
                <a:ea typeface="Times New Roman"/>
                <a:cs typeface="Times New Roman"/>
                <a:sym typeface="Times New Roman"/>
              </a:rPr>
              <a:t>)</a:t>
            </a:r>
            <a:r>
              <a:rPr lang="cs-CZ" sz="2400">
                <a:solidFill>
                  <a:schemeClr val="dk1"/>
                </a:solidFill>
                <a:latin typeface="Times New Roman"/>
                <a:ea typeface="Times New Roman"/>
                <a:cs typeface="Times New Roman"/>
                <a:sym typeface="Times New Roman"/>
              </a:rPr>
              <a:t>: we used an AlexNet DNN (pre-trained with ImageNet ILSVRC 2012 dataset) to map each artwork image to its corresponding latent vector of 4,096 dimensions obtained at the fc6 layer of the AlexNet network.</a:t>
            </a:r>
            <a:endParaRPr sz="2400">
              <a:solidFill>
                <a:schemeClr val="dk1"/>
              </a:solidFill>
              <a:latin typeface="Times New Roman"/>
              <a:ea typeface="Times New Roman"/>
              <a:cs typeface="Times New Roman"/>
              <a:sym typeface="Times New Roman"/>
            </a:endParaRPr>
          </a:p>
        </p:txBody>
      </p:sp>
      <p:sp>
        <p:nvSpPr>
          <p:cNvPr id="136" name="Google Shape;136;p13"/>
          <p:cNvSpPr/>
          <p:nvPr/>
        </p:nvSpPr>
        <p:spPr>
          <a:xfrm>
            <a:off x="14237125" y="13066613"/>
            <a:ext cx="11548200" cy="3761100"/>
          </a:xfrm>
          <a:prstGeom prst="rect">
            <a:avLst/>
          </a:prstGeom>
          <a:noFill/>
          <a:ln>
            <a:noFill/>
          </a:ln>
        </p:spPr>
        <p:txBody>
          <a:bodyPr anchorCtr="0" anchor="t" bIns="60625" lIns="121300" spcFirstLastPara="1" rIns="121300" wrap="square" tIns="60625">
            <a:noAutofit/>
          </a:bodyPr>
          <a:lstStyle/>
          <a:p>
            <a:pPr indent="-381000" lvl="0" marL="457200" marR="0" rtl="0" algn="l">
              <a:spcBef>
                <a:spcPts val="0"/>
              </a:spcBef>
              <a:spcAft>
                <a:spcPts val="0"/>
              </a:spcAft>
              <a:buClr>
                <a:schemeClr val="dk1"/>
              </a:buClr>
              <a:buSzPts val="2400"/>
              <a:buFont typeface="Times New Roman"/>
              <a:buChar char="●"/>
            </a:pPr>
            <a:r>
              <a:rPr lang="cs-CZ" sz="2400" u="sng">
                <a:solidFill>
                  <a:schemeClr val="dk1"/>
                </a:solidFill>
                <a:latin typeface="Times New Roman"/>
                <a:ea typeface="Times New Roman"/>
                <a:cs typeface="Times New Roman"/>
                <a:sym typeface="Times New Roman"/>
              </a:rPr>
              <a:t>Explicit Visual Features (</a:t>
            </a:r>
            <a:r>
              <a:rPr b="1" lang="cs-CZ" sz="2400" u="sng">
                <a:solidFill>
                  <a:schemeClr val="dk1"/>
                </a:solidFill>
                <a:latin typeface="Times New Roman"/>
                <a:ea typeface="Times New Roman"/>
                <a:cs typeface="Times New Roman"/>
                <a:sym typeface="Times New Roman"/>
              </a:rPr>
              <a:t>EVF</a:t>
            </a:r>
            <a:r>
              <a:rPr lang="cs-CZ" sz="2400" u="sng">
                <a:solidFill>
                  <a:schemeClr val="dk1"/>
                </a:solidFill>
                <a:latin typeface="Times New Roman"/>
                <a:ea typeface="Times New Roman"/>
                <a:cs typeface="Times New Roman"/>
                <a:sym typeface="Times New Roman"/>
              </a:rPr>
              <a:t>)</a:t>
            </a:r>
            <a:r>
              <a:rPr lang="cs-CZ" sz="2400">
                <a:solidFill>
                  <a:schemeClr val="dk1"/>
                </a:solidFill>
                <a:latin typeface="Times New Roman"/>
                <a:ea typeface="Times New Roman"/>
                <a:cs typeface="Times New Roman"/>
                <a:sym typeface="Times New Roman"/>
              </a:rPr>
              <a:t>: for each artwork image we extracted multiple handcrafted features, </a:t>
            </a:r>
            <a:r>
              <a:rPr lang="cs-CZ" sz="2400">
                <a:solidFill>
                  <a:schemeClr val="dk1"/>
                </a:solidFill>
                <a:latin typeface="Times New Roman"/>
                <a:ea typeface="Times New Roman"/>
                <a:cs typeface="Times New Roman"/>
                <a:sym typeface="Times New Roman"/>
              </a:rPr>
              <a:t>including</a:t>
            </a:r>
            <a:r>
              <a:rPr lang="cs-CZ" sz="2400">
                <a:solidFill>
                  <a:schemeClr val="dk1"/>
                </a:solidFill>
                <a:latin typeface="Times New Roman"/>
                <a:ea typeface="Times New Roman"/>
                <a:cs typeface="Times New Roman"/>
                <a:sym typeface="Times New Roman"/>
              </a:rPr>
              <a:t>:</a:t>
            </a:r>
            <a:endParaRPr sz="2400">
              <a:solidFill>
                <a:schemeClr val="dk1"/>
              </a:solidFill>
              <a:latin typeface="Times New Roman"/>
              <a:ea typeface="Times New Roman"/>
              <a:cs typeface="Times New Roman"/>
              <a:sym typeface="Times New Roman"/>
            </a:endParaRPr>
          </a:p>
          <a:p>
            <a:pPr indent="-381000" lvl="1" marL="914400" marR="0" rtl="0" algn="l">
              <a:spcBef>
                <a:spcPts val="0"/>
              </a:spcBef>
              <a:spcAft>
                <a:spcPts val="0"/>
              </a:spcAft>
              <a:buClr>
                <a:schemeClr val="dk1"/>
              </a:buClr>
              <a:buSzPts val="2400"/>
              <a:buFont typeface="Times New Roman"/>
              <a:buChar char="○"/>
            </a:pPr>
            <a:r>
              <a:rPr lang="cs-CZ" sz="2400">
                <a:solidFill>
                  <a:schemeClr val="dk1"/>
                </a:solidFill>
                <a:latin typeface="Times New Roman"/>
                <a:ea typeface="Times New Roman"/>
                <a:cs typeface="Times New Roman"/>
                <a:sym typeface="Times New Roman"/>
              </a:rPr>
              <a:t>Attractiveness features, obtained with </a:t>
            </a:r>
            <a:r>
              <a:rPr lang="cs-CZ" sz="2400">
                <a:solidFill>
                  <a:schemeClr val="dk1"/>
                </a:solidFill>
                <a:latin typeface="Times New Roman"/>
                <a:ea typeface="Times New Roman"/>
                <a:cs typeface="Times New Roman"/>
                <a:sym typeface="Times New Roman"/>
              </a:rPr>
              <a:t>the OpenCV library</a:t>
            </a:r>
            <a:r>
              <a:rPr lang="cs-CZ" sz="2400">
                <a:solidFill>
                  <a:schemeClr val="dk1"/>
                </a:solidFill>
                <a:latin typeface="Times New Roman"/>
                <a:ea typeface="Times New Roman"/>
                <a:cs typeface="Times New Roman"/>
                <a:sym typeface="Times New Roman"/>
              </a:rPr>
              <a:t>:</a:t>
            </a:r>
            <a:endParaRPr sz="2400">
              <a:solidFill>
                <a:schemeClr val="dk1"/>
              </a:solidFill>
              <a:latin typeface="Times New Roman"/>
              <a:ea typeface="Times New Roman"/>
              <a:cs typeface="Times New Roman"/>
              <a:sym typeface="Times New Roman"/>
            </a:endParaRPr>
          </a:p>
          <a:p>
            <a:pPr indent="-381000" lvl="2" marL="1371600" marR="0" rtl="0" algn="l">
              <a:spcBef>
                <a:spcPts val="0"/>
              </a:spcBef>
              <a:spcAft>
                <a:spcPts val="0"/>
              </a:spcAft>
              <a:buClr>
                <a:schemeClr val="dk1"/>
              </a:buClr>
              <a:buSzPts val="2400"/>
              <a:buFont typeface="Times New Roman"/>
              <a:buChar char="■"/>
            </a:pPr>
            <a:r>
              <a:rPr lang="cs-CZ" sz="2400">
                <a:solidFill>
                  <a:schemeClr val="dk1"/>
                </a:solidFill>
                <a:latin typeface="Times New Roman"/>
                <a:ea typeface="Times New Roman"/>
                <a:cs typeface="Times New Roman"/>
                <a:sym typeface="Times New Roman"/>
              </a:rPr>
              <a:t>Brightness</a:t>
            </a:r>
            <a:endParaRPr sz="2400">
              <a:solidFill>
                <a:schemeClr val="dk1"/>
              </a:solidFill>
              <a:latin typeface="Times New Roman"/>
              <a:ea typeface="Times New Roman"/>
              <a:cs typeface="Times New Roman"/>
              <a:sym typeface="Times New Roman"/>
            </a:endParaRPr>
          </a:p>
          <a:p>
            <a:pPr indent="-381000" lvl="2" marL="1371600" marR="0" rtl="0" algn="l">
              <a:spcBef>
                <a:spcPts val="0"/>
              </a:spcBef>
              <a:spcAft>
                <a:spcPts val="0"/>
              </a:spcAft>
              <a:buClr>
                <a:schemeClr val="dk1"/>
              </a:buClr>
              <a:buSzPts val="2400"/>
              <a:buFont typeface="Times New Roman"/>
              <a:buChar char="■"/>
            </a:pPr>
            <a:r>
              <a:rPr lang="cs-CZ" sz="2400">
                <a:solidFill>
                  <a:schemeClr val="dk1"/>
                </a:solidFill>
                <a:latin typeface="Times New Roman"/>
                <a:ea typeface="Times New Roman"/>
                <a:cs typeface="Times New Roman"/>
                <a:sym typeface="Times New Roman"/>
              </a:rPr>
              <a:t>Saturation</a:t>
            </a:r>
            <a:endParaRPr sz="2400">
              <a:solidFill>
                <a:schemeClr val="dk1"/>
              </a:solidFill>
              <a:latin typeface="Times New Roman"/>
              <a:ea typeface="Times New Roman"/>
              <a:cs typeface="Times New Roman"/>
              <a:sym typeface="Times New Roman"/>
            </a:endParaRPr>
          </a:p>
          <a:p>
            <a:pPr indent="-381000" lvl="2" marL="1371600" marR="0" rtl="0" algn="l">
              <a:spcBef>
                <a:spcPts val="0"/>
              </a:spcBef>
              <a:spcAft>
                <a:spcPts val="0"/>
              </a:spcAft>
              <a:buClr>
                <a:schemeClr val="dk1"/>
              </a:buClr>
              <a:buSzPts val="2400"/>
              <a:buFont typeface="Times New Roman"/>
              <a:buChar char="■"/>
            </a:pPr>
            <a:r>
              <a:rPr lang="cs-CZ" sz="2400">
                <a:solidFill>
                  <a:schemeClr val="dk1"/>
                </a:solidFill>
                <a:latin typeface="Times New Roman"/>
                <a:ea typeface="Times New Roman"/>
                <a:cs typeface="Times New Roman"/>
                <a:sym typeface="Times New Roman"/>
              </a:rPr>
              <a:t>Sharpness</a:t>
            </a:r>
            <a:endParaRPr sz="2400">
              <a:solidFill>
                <a:schemeClr val="dk1"/>
              </a:solidFill>
              <a:latin typeface="Times New Roman"/>
              <a:ea typeface="Times New Roman"/>
              <a:cs typeface="Times New Roman"/>
              <a:sym typeface="Times New Roman"/>
            </a:endParaRPr>
          </a:p>
          <a:p>
            <a:pPr indent="-381000" lvl="2" marL="1371600" marR="0" rtl="0" algn="l">
              <a:spcBef>
                <a:spcPts val="0"/>
              </a:spcBef>
              <a:spcAft>
                <a:spcPts val="0"/>
              </a:spcAft>
              <a:buClr>
                <a:schemeClr val="dk1"/>
              </a:buClr>
              <a:buSzPts val="2400"/>
              <a:buFont typeface="Times New Roman"/>
              <a:buChar char="■"/>
            </a:pPr>
            <a:r>
              <a:rPr lang="cs-CZ" sz="2400">
                <a:solidFill>
                  <a:schemeClr val="dk1"/>
                </a:solidFill>
                <a:latin typeface="Times New Roman"/>
                <a:ea typeface="Times New Roman"/>
                <a:cs typeface="Times New Roman"/>
                <a:sym typeface="Times New Roman"/>
              </a:rPr>
              <a:t>Colorfulness</a:t>
            </a:r>
            <a:endParaRPr sz="2400">
              <a:solidFill>
                <a:schemeClr val="dk1"/>
              </a:solidFill>
              <a:latin typeface="Times New Roman"/>
              <a:ea typeface="Times New Roman"/>
              <a:cs typeface="Times New Roman"/>
              <a:sym typeface="Times New Roman"/>
            </a:endParaRPr>
          </a:p>
          <a:p>
            <a:pPr indent="-381000" lvl="2" marL="1371600" marR="0" rtl="0" algn="l">
              <a:spcBef>
                <a:spcPts val="0"/>
              </a:spcBef>
              <a:spcAft>
                <a:spcPts val="0"/>
              </a:spcAft>
              <a:buClr>
                <a:schemeClr val="dk1"/>
              </a:buClr>
              <a:buSzPts val="2400"/>
              <a:buFont typeface="Times New Roman"/>
              <a:buChar char="■"/>
            </a:pPr>
            <a:r>
              <a:rPr lang="cs-CZ" sz="2400">
                <a:solidFill>
                  <a:schemeClr val="dk1"/>
                </a:solidFill>
                <a:latin typeface="Times New Roman"/>
                <a:ea typeface="Times New Roman"/>
                <a:cs typeface="Times New Roman"/>
                <a:sym typeface="Times New Roman"/>
              </a:rPr>
              <a:t>Naturalness</a:t>
            </a:r>
            <a:endParaRPr sz="2400">
              <a:solidFill>
                <a:schemeClr val="dk1"/>
              </a:solidFill>
              <a:latin typeface="Times New Roman"/>
              <a:ea typeface="Times New Roman"/>
              <a:cs typeface="Times New Roman"/>
              <a:sym typeface="Times New Roman"/>
            </a:endParaRPr>
          </a:p>
          <a:p>
            <a:pPr indent="-381000" lvl="2" marL="1371600" marR="0" rtl="0" algn="l">
              <a:spcBef>
                <a:spcPts val="0"/>
              </a:spcBef>
              <a:spcAft>
                <a:spcPts val="0"/>
              </a:spcAft>
              <a:buClr>
                <a:schemeClr val="dk1"/>
              </a:buClr>
              <a:buSzPts val="2400"/>
              <a:buFont typeface="Times New Roman"/>
              <a:buChar char="■"/>
            </a:pPr>
            <a:r>
              <a:rPr lang="cs-CZ" sz="2400">
                <a:solidFill>
                  <a:schemeClr val="dk1"/>
                </a:solidFill>
                <a:latin typeface="Times New Roman"/>
                <a:ea typeface="Times New Roman"/>
                <a:cs typeface="Times New Roman"/>
                <a:sym typeface="Times New Roman"/>
              </a:rPr>
              <a:t>RGB-contrast</a:t>
            </a:r>
            <a:endParaRPr sz="2400">
              <a:solidFill>
                <a:schemeClr val="dk1"/>
              </a:solidFill>
              <a:latin typeface="Times New Roman"/>
              <a:ea typeface="Times New Roman"/>
              <a:cs typeface="Times New Roman"/>
              <a:sym typeface="Times New Roman"/>
            </a:endParaRPr>
          </a:p>
          <a:p>
            <a:pPr indent="-381000" lvl="2" marL="1371600" marR="0" rtl="0" algn="l">
              <a:spcBef>
                <a:spcPts val="0"/>
              </a:spcBef>
              <a:spcAft>
                <a:spcPts val="0"/>
              </a:spcAft>
              <a:buClr>
                <a:schemeClr val="dk1"/>
              </a:buClr>
              <a:buSzPts val="2400"/>
              <a:buFont typeface="Times New Roman"/>
              <a:buChar char="■"/>
            </a:pPr>
            <a:r>
              <a:rPr lang="cs-CZ" sz="2400">
                <a:solidFill>
                  <a:schemeClr val="dk1"/>
                </a:solidFill>
                <a:latin typeface="Times New Roman"/>
                <a:ea typeface="Times New Roman"/>
                <a:cs typeface="Times New Roman"/>
                <a:sym typeface="Times New Roman"/>
              </a:rPr>
              <a:t>Entropy</a:t>
            </a:r>
            <a:endParaRPr sz="2400">
              <a:solidFill>
                <a:schemeClr val="dk1"/>
              </a:solidFill>
              <a:latin typeface="Times New Roman"/>
              <a:ea typeface="Times New Roman"/>
              <a:cs typeface="Times New Roman"/>
              <a:sym typeface="Times New Roman"/>
            </a:endParaRPr>
          </a:p>
          <a:p>
            <a:pPr indent="-381000" lvl="1" marL="914400" marR="0" rtl="0" algn="l">
              <a:spcBef>
                <a:spcPts val="0"/>
              </a:spcBef>
              <a:spcAft>
                <a:spcPts val="0"/>
              </a:spcAft>
              <a:buClr>
                <a:schemeClr val="dk1"/>
              </a:buClr>
              <a:buSzPts val="2400"/>
              <a:buFont typeface="Times New Roman"/>
              <a:buChar char="○"/>
            </a:pPr>
            <a:r>
              <a:rPr lang="cs-CZ" sz="2400">
                <a:solidFill>
                  <a:schemeClr val="dk1"/>
                </a:solidFill>
                <a:latin typeface="Times New Roman"/>
                <a:ea typeface="Times New Roman"/>
                <a:cs typeface="Times New Roman"/>
                <a:sym typeface="Times New Roman"/>
              </a:rPr>
              <a:t>LBP: Local Binary Patterns [16] , obtained using the Matlab Library Balu.</a:t>
            </a:r>
            <a:endParaRPr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137" name="Google Shape;137;p13"/>
          <p:cNvSpPr/>
          <p:nvPr/>
        </p:nvSpPr>
        <p:spPr>
          <a:xfrm>
            <a:off x="6579450" y="27839575"/>
            <a:ext cx="5948400" cy="1283400"/>
          </a:xfrm>
          <a:prstGeom prst="rect">
            <a:avLst/>
          </a:prstGeom>
          <a:noFill/>
          <a:ln>
            <a:noFill/>
          </a:ln>
        </p:spPr>
        <p:txBody>
          <a:bodyPr anchorCtr="0" anchor="t" bIns="60625" lIns="121300" spcFirstLastPara="1" rIns="121300" wrap="square" tIns="60625">
            <a:noAutofit/>
          </a:bodyPr>
          <a:lstStyle/>
          <a:p>
            <a:pPr indent="0" lvl="0" marL="0" marR="0" rtl="0" algn="l">
              <a:spcBef>
                <a:spcPts val="0"/>
              </a:spcBef>
              <a:spcAft>
                <a:spcPts val="0"/>
              </a:spcAft>
              <a:buNone/>
            </a:pPr>
            <a:r>
              <a:rPr lang="cs-CZ" sz="1600">
                <a:solidFill>
                  <a:schemeClr val="dk1"/>
                </a:solidFill>
                <a:latin typeface="Times New Roman"/>
                <a:ea typeface="Times New Roman"/>
                <a:cs typeface="Times New Roman"/>
                <a:sym typeface="Times New Roman"/>
              </a:rPr>
              <a:t>We evaluate the recommender algorithms in a time-based manner. We simulate upload and purchase session events through time following the events’ timestamps. At any purchase session event, we generate a personalized recommendation to the active user based on his history of purchased artworks and test it against the artworks actually purchased during the current session.</a:t>
            </a:r>
            <a:endParaRPr sz="16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2200">
              <a:solidFill>
                <a:schemeClr val="dk1"/>
              </a:solidFill>
              <a:latin typeface="Times New Roman"/>
              <a:ea typeface="Times New Roman"/>
              <a:cs typeface="Times New Roman"/>
              <a:sym typeface="Times New Roman"/>
            </a:endParaRPr>
          </a:p>
        </p:txBody>
      </p:sp>
      <p:sp>
        <p:nvSpPr>
          <p:cNvPr id="138" name="Google Shape;138;p13"/>
          <p:cNvSpPr txBox="1"/>
          <p:nvPr/>
        </p:nvSpPr>
        <p:spPr>
          <a:xfrm>
            <a:off x="37644925" y="20962875"/>
            <a:ext cx="3787800" cy="14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s-CZ"/>
              <a:t>Partial t-SNE map of the Ugallery dataset using the image embeddings from AlexNet DNN. This map helps to show groups of similar images as encoded with the AlexNet embedding. The grid is made using Jonker-Volgenant algorithm [7].</a:t>
            </a:r>
            <a:endParaRPr/>
          </a:p>
        </p:txBody>
      </p:sp>
      <p:sp>
        <p:nvSpPr>
          <p:cNvPr id="139" name="Google Shape;139;p13"/>
          <p:cNvSpPr txBox="1"/>
          <p:nvPr/>
        </p:nvSpPr>
        <p:spPr>
          <a:xfrm>
            <a:off x="37752000" y="17368800"/>
            <a:ext cx="3909000" cy="11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s-CZ"/>
              <a:t>Maximum and minimum correlation between attractiveness-based visual features and the 4,096 AlexNet embeddings, indicating the respective dimension index.</a:t>
            </a:r>
            <a:endParaRPr/>
          </a:p>
        </p:txBody>
      </p:sp>
      <p:pic>
        <p:nvPicPr>
          <p:cNvPr id="140" name="Google Shape;140;p13"/>
          <p:cNvPicPr preferRelativeResize="0"/>
          <p:nvPr/>
        </p:nvPicPr>
        <p:blipFill>
          <a:blip r:embed="rId11">
            <a:alphaModFix/>
          </a:blip>
          <a:stretch>
            <a:fillRect/>
          </a:stretch>
        </p:blipFill>
        <p:spPr>
          <a:xfrm>
            <a:off x="14956888" y="23917563"/>
            <a:ext cx="4048125" cy="923925"/>
          </a:xfrm>
          <a:prstGeom prst="rect">
            <a:avLst/>
          </a:prstGeom>
          <a:noFill/>
          <a:ln>
            <a:noFill/>
          </a:ln>
          <a:effectLst>
            <a:outerShdw blurRad="40000" rotWithShape="0" dir="5400000" dist="23000">
              <a:srgbClr val="000000">
                <a:alpha val="34900"/>
              </a:srgbClr>
            </a:outerShdw>
          </a:effectLst>
        </p:spPr>
      </p:pic>
      <p:sp>
        <p:nvSpPr>
          <p:cNvPr id="141" name="Google Shape;141;p13"/>
          <p:cNvSpPr txBox="1"/>
          <p:nvPr/>
        </p:nvSpPr>
        <p:spPr>
          <a:xfrm>
            <a:off x="20801550" y="24164150"/>
            <a:ext cx="4973100" cy="43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s-CZ" sz="1600">
                <a:latin typeface="Times New Roman"/>
                <a:ea typeface="Times New Roman"/>
                <a:cs typeface="Times New Roman"/>
                <a:sym typeface="Times New Roman"/>
              </a:rPr>
              <a:t>T</a:t>
            </a:r>
            <a:r>
              <a:rPr lang="cs-CZ" sz="1600">
                <a:latin typeface="Times New Roman"/>
                <a:ea typeface="Times New Roman"/>
                <a:cs typeface="Times New Roman"/>
                <a:sym typeface="Times New Roman"/>
              </a:rPr>
              <a:t>he similarity function used was cosine similarity</a:t>
            </a:r>
            <a:endParaRPr sz="1600">
              <a:latin typeface="Times New Roman"/>
              <a:ea typeface="Times New Roman"/>
              <a:cs typeface="Times New Roman"/>
              <a:sym typeface="Times New Roman"/>
            </a:endParaRPr>
          </a:p>
        </p:txBody>
      </p:sp>
      <p:sp>
        <p:nvSpPr>
          <p:cNvPr id="142" name="Google Shape;142;p13"/>
          <p:cNvSpPr txBox="1"/>
          <p:nvPr/>
        </p:nvSpPr>
        <p:spPr>
          <a:xfrm>
            <a:off x="14847875" y="22692525"/>
            <a:ext cx="11153100" cy="79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s-CZ" sz="1600">
                <a:latin typeface="Times New Roman"/>
                <a:ea typeface="Times New Roman"/>
                <a:cs typeface="Times New Roman"/>
                <a:sym typeface="Times New Roman"/>
              </a:rPr>
              <a:t>For every item in the current inventory we: (1) calculate its similarity to each item in the user’s model, then (2) these single similarities are aggregated into a single score as either the sum or the maximum of all these similarities, and finally (3) the items are sorted by their scores and the top k items in the list are recommended.</a:t>
            </a:r>
            <a:endParaRPr sz="1600">
              <a:latin typeface="Times New Roman"/>
              <a:ea typeface="Times New Roman"/>
              <a:cs typeface="Times New Roman"/>
              <a:sym typeface="Times New Roman"/>
            </a:endParaRPr>
          </a:p>
        </p:txBody>
      </p:sp>
      <p:grpSp>
        <p:nvGrpSpPr>
          <p:cNvPr id="143" name="Google Shape;143;p13"/>
          <p:cNvGrpSpPr/>
          <p:nvPr/>
        </p:nvGrpSpPr>
        <p:grpSpPr>
          <a:xfrm>
            <a:off x="808350" y="9403275"/>
            <a:ext cx="12216300" cy="2277600"/>
            <a:chOff x="29262991" y="21751000"/>
            <a:chExt cx="12216300" cy="2277600"/>
          </a:xfrm>
        </p:grpSpPr>
        <p:pic>
          <p:nvPicPr>
            <p:cNvPr descr="headings_2 copy.png" id="144" name="Google Shape;144;p13"/>
            <p:cNvPicPr preferRelativeResize="0"/>
            <p:nvPr/>
          </p:nvPicPr>
          <p:blipFill rotWithShape="1">
            <a:blip r:embed="rId3">
              <a:alphaModFix/>
            </a:blip>
            <a:srcRect b="32525" l="0" r="13978" t="54141"/>
            <a:stretch/>
          </p:blipFill>
          <p:spPr>
            <a:xfrm>
              <a:off x="29262991" y="21751000"/>
              <a:ext cx="12216300" cy="2277600"/>
            </a:xfrm>
            <a:prstGeom prst="rect">
              <a:avLst/>
            </a:prstGeom>
            <a:noFill/>
            <a:ln>
              <a:noFill/>
            </a:ln>
          </p:spPr>
        </p:pic>
        <p:sp>
          <p:nvSpPr>
            <p:cNvPr id="145" name="Google Shape;145;p13"/>
            <p:cNvSpPr/>
            <p:nvPr/>
          </p:nvSpPr>
          <p:spPr>
            <a:xfrm>
              <a:off x="29683417" y="22290525"/>
              <a:ext cx="11548200" cy="1198500"/>
            </a:xfrm>
            <a:prstGeom prst="rect">
              <a:avLst/>
            </a:prstGeom>
            <a:noFill/>
            <a:ln>
              <a:noFill/>
            </a:ln>
            <a:effectLst>
              <a:outerShdw blurRad="40000" rotWithShape="0" dir="5400000" dist="23000">
                <a:srgbClr val="000000">
                  <a:alpha val="34900"/>
                </a:srgbClr>
              </a:outerShdw>
            </a:effectLst>
          </p:spPr>
          <p:txBody>
            <a:bodyPr anchorCtr="0" anchor="ctr" bIns="60625" lIns="121300" spcFirstLastPara="1" rIns="121300" wrap="square" tIns="60625">
              <a:noAutofit/>
            </a:bodyPr>
            <a:lstStyle/>
            <a:p>
              <a:pPr indent="0" lvl="0" marL="0" marR="0" rtl="0" algn="ctr">
                <a:spcBef>
                  <a:spcPts val="0"/>
                </a:spcBef>
                <a:spcAft>
                  <a:spcPts val="0"/>
                </a:spcAft>
                <a:buNone/>
              </a:pPr>
              <a:r>
                <a:rPr lang="cs-CZ" sz="5300">
                  <a:solidFill>
                    <a:schemeClr val="lt1"/>
                  </a:solidFill>
                  <a:latin typeface="Times New Roman"/>
                  <a:ea typeface="Times New Roman"/>
                  <a:cs typeface="Times New Roman"/>
                  <a:sym typeface="Times New Roman"/>
                </a:rPr>
                <a:t>Research Goals</a:t>
              </a:r>
              <a:endParaRPr sz="5300">
                <a:solidFill>
                  <a:schemeClr val="lt1"/>
                </a:solidFill>
                <a:latin typeface="Times New Roman"/>
                <a:ea typeface="Times New Roman"/>
                <a:cs typeface="Times New Roman"/>
                <a:sym typeface="Times New Roman"/>
              </a:endParaRPr>
            </a:p>
          </p:txBody>
        </p:sp>
      </p:grpSp>
      <p:sp>
        <p:nvSpPr>
          <p:cNvPr id="146" name="Google Shape;146;p13"/>
          <p:cNvSpPr/>
          <p:nvPr/>
        </p:nvSpPr>
        <p:spPr>
          <a:xfrm>
            <a:off x="1429875" y="11257625"/>
            <a:ext cx="11004000" cy="3501300"/>
          </a:xfrm>
          <a:prstGeom prst="rect">
            <a:avLst/>
          </a:prstGeom>
          <a:noFill/>
          <a:ln>
            <a:noFill/>
          </a:ln>
        </p:spPr>
        <p:txBody>
          <a:bodyPr anchorCtr="0" anchor="t" bIns="60625" lIns="121300" spcFirstLastPara="1" rIns="121300" wrap="square" tIns="60625">
            <a:noAutofit/>
          </a:bodyPr>
          <a:lstStyle/>
          <a:p>
            <a:pPr indent="-419100" lvl="0" marL="457200" marR="0" rtl="0" algn="l">
              <a:spcBef>
                <a:spcPts val="0"/>
              </a:spcBef>
              <a:spcAft>
                <a:spcPts val="0"/>
              </a:spcAft>
              <a:buSzPts val="3000"/>
              <a:buFont typeface="Times New Roman"/>
              <a:buChar char="●"/>
            </a:pPr>
            <a:r>
              <a:rPr lang="cs-CZ" sz="3000">
                <a:latin typeface="Times New Roman"/>
                <a:ea typeface="Times New Roman"/>
                <a:cs typeface="Times New Roman"/>
                <a:sym typeface="Times New Roman"/>
              </a:rPr>
              <a:t>Study the performance of personalized content-based artwork recommendations using 2 types of visual feature vectors:</a:t>
            </a:r>
            <a:endParaRPr sz="3000">
              <a:latin typeface="Times New Roman"/>
              <a:ea typeface="Times New Roman"/>
              <a:cs typeface="Times New Roman"/>
              <a:sym typeface="Times New Roman"/>
            </a:endParaRPr>
          </a:p>
          <a:p>
            <a:pPr indent="-419100" lvl="1" marL="914400" marR="0" rtl="0" algn="l">
              <a:spcBef>
                <a:spcPts val="0"/>
              </a:spcBef>
              <a:spcAft>
                <a:spcPts val="0"/>
              </a:spcAft>
              <a:buSzPts val="3000"/>
              <a:buFont typeface="Times New Roman"/>
              <a:buChar char="○"/>
            </a:pPr>
            <a:r>
              <a:rPr lang="cs-CZ" sz="3000">
                <a:latin typeface="Times New Roman"/>
                <a:ea typeface="Times New Roman"/>
                <a:cs typeface="Times New Roman"/>
                <a:sym typeface="Times New Roman"/>
              </a:rPr>
              <a:t>Deep Neural Network (</a:t>
            </a:r>
            <a:r>
              <a:rPr b="1" lang="cs-CZ" sz="3000">
                <a:latin typeface="Times New Roman"/>
                <a:ea typeface="Times New Roman"/>
                <a:cs typeface="Times New Roman"/>
                <a:sym typeface="Times New Roman"/>
              </a:rPr>
              <a:t>DNN</a:t>
            </a:r>
            <a:r>
              <a:rPr lang="cs-CZ" sz="3000">
                <a:latin typeface="Times New Roman"/>
                <a:ea typeface="Times New Roman"/>
                <a:cs typeface="Times New Roman"/>
                <a:sym typeface="Times New Roman"/>
              </a:rPr>
              <a:t>) latent feature vectors.</a:t>
            </a:r>
            <a:endParaRPr sz="3000">
              <a:latin typeface="Times New Roman"/>
              <a:ea typeface="Times New Roman"/>
              <a:cs typeface="Times New Roman"/>
              <a:sym typeface="Times New Roman"/>
            </a:endParaRPr>
          </a:p>
          <a:p>
            <a:pPr indent="-419100" lvl="1" marL="914400" marR="0" rtl="0" algn="l">
              <a:spcBef>
                <a:spcPts val="0"/>
              </a:spcBef>
              <a:spcAft>
                <a:spcPts val="0"/>
              </a:spcAft>
              <a:buSzPts val="3000"/>
              <a:buFont typeface="Times New Roman"/>
              <a:buChar char="○"/>
            </a:pPr>
            <a:r>
              <a:rPr lang="cs-CZ" sz="3000">
                <a:latin typeface="Times New Roman"/>
                <a:ea typeface="Times New Roman"/>
                <a:cs typeface="Times New Roman"/>
                <a:sym typeface="Times New Roman"/>
              </a:rPr>
              <a:t>Explicit Visual Feature (</a:t>
            </a:r>
            <a:r>
              <a:rPr b="1" lang="cs-CZ" sz="3000">
                <a:latin typeface="Times New Roman"/>
                <a:ea typeface="Times New Roman"/>
                <a:cs typeface="Times New Roman"/>
                <a:sym typeface="Times New Roman"/>
              </a:rPr>
              <a:t>EVF</a:t>
            </a:r>
            <a:r>
              <a:rPr lang="cs-CZ" sz="3000">
                <a:latin typeface="Times New Roman"/>
                <a:ea typeface="Times New Roman"/>
                <a:cs typeface="Times New Roman"/>
                <a:sym typeface="Times New Roman"/>
              </a:rPr>
              <a:t>) vectors. </a:t>
            </a:r>
            <a:endParaRPr sz="3000">
              <a:latin typeface="Times New Roman"/>
              <a:ea typeface="Times New Roman"/>
              <a:cs typeface="Times New Roman"/>
              <a:sym typeface="Times New Roman"/>
            </a:endParaRPr>
          </a:p>
          <a:p>
            <a:pPr indent="-419100" lvl="0" marL="457200" marR="0" rtl="0" algn="l">
              <a:spcBef>
                <a:spcPts val="0"/>
              </a:spcBef>
              <a:spcAft>
                <a:spcPts val="0"/>
              </a:spcAft>
              <a:buSzPts val="3000"/>
              <a:buFont typeface="Times New Roman"/>
              <a:buChar char="●"/>
            </a:pPr>
            <a:r>
              <a:rPr lang="cs-CZ" sz="3000">
                <a:latin typeface="Times New Roman"/>
                <a:ea typeface="Times New Roman"/>
                <a:cs typeface="Times New Roman"/>
                <a:sym typeface="Times New Roman"/>
              </a:rPr>
              <a:t>Do an exploratory correlation analysis between DNN and EVF features to find out possible strong correlations that could be used for explainability of DNN-based recommendations.</a:t>
            </a:r>
            <a:endParaRPr sz="3000">
              <a:latin typeface="Times New Roman"/>
              <a:ea typeface="Times New Roman"/>
              <a:cs typeface="Times New Roman"/>
              <a:sym typeface="Times New Roman"/>
            </a:endParaRPr>
          </a:p>
          <a:p>
            <a:pPr indent="0" lvl="0" marL="0" marR="0" rtl="0" algn="l">
              <a:spcBef>
                <a:spcPts val="0"/>
              </a:spcBef>
              <a:spcAft>
                <a:spcPts val="0"/>
              </a:spcAft>
              <a:buNone/>
            </a:pPr>
            <a:r>
              <a:t/>
            </a:r>
            <a:endParaRPr sz="3000">
              <a:latin typeface="Times New Roman"/>
              <a:ea typeface="Times New Roman"/>
              <a:cs typeface="Times New Roman"/>
              <a:sym typeface="Times New Roman"/>
            </a:endParaRPr>
          </a:p>
          <a:p>
            <a:pPr indent="0" lvl="0" marL="0" marR="0" rtl="0" algn="l">
              <a:spcBef>
                <a:spcPts val="0"/>
              </a:spcBef>
              <a:spcAft>
                <a:spcPts val="0"/>
              </a:spcAft>
              <a:buNone/>
            </a:pPr>
            <a:r>
              <a:t/>
            </a:r>
            <a:endParaRPr sz="3000">
              <a:latin typeface="Times New Roman"/>
              <a:ea typeface="Times New Roman"/>
              <a:cs typeface="Times New Roman"/>
              <a:sym typeface="Times New Roman"/>
            </a:endParaRPr>
          </a:p>
        </p:txBody>
      </p:sp>
      <p:pic>
        <p:nvPicPr>
          <p:cNvPr id="147" name="Google Shape;147;p13"/>
          <p:cNvPicPr preferRelativeResize="0"/>
          <p:nvPr/>
        </p:nvPicPr>
        <p:blipFill>
          <a:blip r:embed="rId12">
            <a:alphaModFix/>
          </a:blip>
          <a:stretch>
            <a:fillRect/>
          </a:stretch>
        </p:blipFill>
        <p:spPr>
          <a:xfrm>
            <a:off x="1443150" y="24261537"/>
            <a:ext cx="4350585" cy="3216451"/>
          </a:xfrm>
          <a:prstGeom prst="rect">
            <a:avLst/>
          </a:prstGeom>
          <a:noFill/>
          <a:ln>
            <a:noFill/>
          </a:ln>
        </p:spPr>
      </p:pic>
      <p:pic>
        <p:nvPicPr>
          <p:cNvPr id="148" name="Google Shape;148;p13"/>
          <p:cNvPicPr preferRelativeResize="0"/>
          <p:nvPr/>
        </p:nvPicPr>
        <p:blipFill>
          <a:blip r:embed="rId13">
            <a:alphaModFix/>
          </a:blip>
          <a:stretch>
            <a:fillRect/>
          </a:stretch>
        </p:blipFill>
        <p:spPr>
          <a:xfrm>
            <a:off x="18539924" y="14410954"/>
            <a:ext cx="2261626" cy="2195749"/>
          </a:xfrm>
          <a:prstGeom prst="rect">
            <a:avLst/>
          </a:prstGeom>
          <a:noFill/>
          <a:ln>
            <a:noFill/>
          </a:ln>
          <a:effectLst>
            <a:outerShdw blurRad="40000" rotWithShape="0" dir="5400000" dist="23000">
              <a:srgbClr val="000000">
                <a:alpha val="34900"/>
              </a:srgbClr>
            </a:outerShdw>
          </a:effectLst>
        </p:spPr>
      </p:pic>
      <p:pic>
        <p:nvPicPr>
          <p:cNvPr id="149" name="Google Shape;149;p13"/>
          <p:cNvPicPr preferRelativeResize="0"/>
          <p:nvPr/>
        </p:nvPicPr>
        <p:blipFill>
          <a:blip r:embed="rId14">
            <a:alphaModFix/>
          </a:blip>
          <a:stretch>
            <a:fillRect/>
          </a:stretch>
        </p:blipFill>
        <p:spPr>
          <a:xfrm>
            <a:off x="22987178" y="14410950"/>
            <a:ext cx="2839333" cy="2195749"/>
          </a:xfrm>
          <a:prstGeom prst="rect">
            <a:avLst/>
          </a:prstGeom>
          <a:noFill/>
          <a:ln>
            <a:noFill/>
          </a:ln>
        </p:spPr>
      </p:pic>
      <p:sp>
        <p:nvSpPr>
          <p:cNvPr id="150" name="Google Shape;150;p13"/>
          <p:cNvSpPr txBox="1"/>
          <p:nvPr/>
        </p:nvSpPr>
        <p:spPr>
          <a:xfrm>
            <a:off x="21040725" y="14553475"/>
            <a:ext cx="1814400" cy="191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s-CZ" sz="1600"/>
              <a:t>At the left, an artwork with a high value of Colorfulness (197.46). At the right one with a low value (16.18).</a:t>
            </a:r>
            <a:endParaRPr sz="1600"/>
          </a:p>
        </p:txBody>
      </p:sp>
      <p:pic>
        <p:nvPicPr>
          <p:cNvPr id="151" name="Google Shape;151;p13"/>
          <p:cNvPicPr preferRelativeResize="0"/>
          <p:nvPr/>
        </p:nvPicPr>
        <p:blipFill>
          <a:blip r:embed="rId15">
            <a:alphaModFix/>
          </a:blip>
          <a:stretch>
            <a:fillRect/>
          </a:stretch>
        </p:blipFill>
        <p:spPr>
          <a:xfrm>
            <a:off x="3248013" y="2281788"/>
            <a:ext cx="3061400" cy="2681975"/>
          </a:xfrm>
          <a:prstGeom prst="rect">
            <a:avLst/>
          </a:prstGeom>
          <a:noFill/>
          <a:ln>
            <a:noFill/>
          </a:ln>
        </p:spPr>
      </p:pic>
      <p:pic>
        <p:nvPicPr>
          <p:cNvPr id="152" name="Google Shape;152;p13"/>
          <p:cNvPicPr preferRelativeResize="0"/>
          <p:nvPr/>
        </p:nvPicPr>
        <p:blipFill>
          <a:blip r:embed="rId15">
            <a:alphaModFix/>
          </a:blip>
          <a:stretch>
            <a:fillRect/>
          </a:stretch>
        </p:blipFill>
        <p:spPr>
          <a:xfrm>
            <a:off x="3264998" y="1654013"/>
            <a:ext cx="1284165" cy="1125000"/>
          </a:xfrm>
          <a:prstGeom prst="rect">
            <a:avLst/>
          </a:prstGeom>
          <a:noFill/>
          <a:ln>
            <a:noFill/>
          </a:ln>
        </p:spPr>
      </p:pic>
      <p:pic>
        <p:nvPicPr>
          <p:cNvPr id="153" name="Google Shape;153;p13"/>
          <p:cNvPicPr preferRelativeResize="0"/>
          <p:nvPr/>
        </p:nvPicPr>
        <p:blipFill>
          <a:blip r:embed="rId15">
            <a:alphaModFix/>
          </a:blip>
          <a:stretch>
            <a:fillRect/>
          </a:stretch>
        </p:blipFill>
        <p:spPr>
          <a:xfrm>
            <a:off x="5025248" y="2025488"/>
            <a:ext cx="1284165" cy="1125000"/>
          </a:xfrm>
          <a:prstGeom prst="rect">
            <a:avLst/>
          </a:prstGeom>
          <a:noFill/>
          <a:ln>
            <a:noFill/>
          </a:ln>
        </p:spPr>
      </p:pic>
      <p:pic>
        <p:nvPicPr>
          <p:cNvPr id="154" name="Google Shape;154;p13"/>
          <p:cNvPicPr preferRelativeResize="0"/>
          <p:nvPr/>
        </p:nvPicPr>
        <p:blipFill>
          <a:blip r:embed="rId15">
            <a:alphaModFix/>
          </a:blip>
          <a:stretch>
            <a:fillRect/>
          </a:stretch>
        </p:blipFill>
        <p:spPr>
          <a:xfrm>
            <a:off x="3586463" y="1405787"/>
            <a:ext cx="641250" cy="430800"/>
          </a:xfrm>
          <a:prstGeom prst="rect">
            <a:avLst/>
          </a:prstGeom>
          <a:noFill/>
          <a:ln>
            <a:noFill/>
          </a:ln>
        </p:spPr>
      </p:pic>
      <p:pic>
        <p:nvPicPr>
          <p:cNvPr id="155" name="Google Shape;155;p13"/>
          <p:cNvPicPr preferRelativeResize="0"/>
          <p:nvPr/>
        </p:nvPicPr>
        <p:blipFill>
          <a:blip r:embed="rId15">
            <a:alphaModFix/>
          </a:blip>
          <a:stretch>
            <a:fillRect/>
          </a:stretch>
        </p:blipFill>
        <p:spPr>
          <a:xfrm>
            <a:off x="5441963" y="1348063"/>
            <a:ext cx="641250" cy="488525"/>
          </a:xfrm>
          <a:prstGeom prst="rect">
            <a:avLst/>
          </a:prstGeom>
          <a:noFill/>
          <a:ln>
            <a:noFill/>
          </a:ln>
        </p:spPr>
      </p:pic>
      <p:pic>
        <p:nvPicPr>
          <p:cNvPr id="156" name="Google Shape;156;p13"/>
          <p:cNvPicPr preferRelativeResize="0"/>
          <p:nvPr/>
        </p:nvPicPr>
        <p:blipFill>
          <a:blip r:embed="rId15">
            <a:alphaModFix/>
          </a:blip>
          <a:stretch>
            <a:fillRect/>
          </a:stretch>
        </p:blipFill>
        <p:spPr>
          <a:xfrm>
            <a:off x="3735587" y="1266313"/>
            <a:ext cx="322275" cy="387700"/>
          </a:xfrm>
          <a:prstGeom prst="rect">
            <a:avLst/>
          </a:prstGeom>
          <a:noFill/>
          <a:ln>
            <a:noFill/>
          </a:ln>
        </p:spPr>
      </p:pic>
      <p:pic>
        <p:nvPicPr>
          <p:cNvPr id="157" name="Google Shape;157;p13"/>
          <p:cNvPicPr preferRelativeResize="0"/>
          <p:nvPr/>
        </p:nvPicPr>
        <p:blipFill>
          <a:blip r:embed="rId16">
            <a:alphaModFix/>
          </a:blip>
          <a:stretch>
            <a:fillRect/>
          </a:stretch>
        </p:blipFill>
        <p:spPr>
          <a:xfrm>
            <a:off x="37304673" y="2516851"/>
            <a:ext cx="4973098" cy="1514567"/>
          </a:xfrm>
          <a:prstGeom prst="rect">
            <a:avLst/>
          </a:prstGeom>
          <a:noFill/>
          <a:ln>
            <a:noFill/>
          </a:ln>
        </p:spPr>
      </p:pic>
      <p:pic>
        <p:nvPicPr>
          <p:cNvPr id="158" name="Google Shape;158;p13"/>
          <p:cNvPicPr preferRelativeResize="0"/>
          <p:nvPr/>
        </p:nvPicPr>
        <p:blipFill>
          <a:blip r:embed="rId17">
            <a:alphaModFix/>
          </a:blip>
          <a:stretch>
            <a:fillRect/>
          </a:stretch>
        </p:blipFill>
        <p:spPr>
          <a:xfrm>
            <a:off x="2625338" y="184275"/>
            <a:ext cx="4543000" cy="5636550"/>
          </a:xfrm>
          <a:prstGeom prst="rect">
            <a:avLst/>
          </a:prstGeom>
          <a:noFill/>
          <a:ln>
            <a:noFill/>
          </a:ln>
        </p:spPr>
      </p:pic>
      <p:pic>
        <p:nvPicPr>
          <p:cNvPr id="159" name="Google Shape;159;p13"/>
          <p:cNvPicPr preferRelativeResize="0"/>
          <p:nvPr/>
        </p:nvPicPr>
        <p:blipFill>
          <a:blip r:embed="rId18">
            <a:alphaModFix/>
          </a:blip>
          <a:stretch>
            <a:fillRect/>
          </a:stretch>
        </p:blipFill>
        <p:spPr>
          <a:xfrm>
            <a:off x="14982749" y="18749651"/>
            <a:ext cx="10960800" cy="288243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